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D1B89-4D6E-4545-91A6-EDD757B2D247}" type="datetimeFigureOut">
              <a:rPr lang="en-GB" smtClean="0"/>
              <a:t>03/02/2021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A7446-2520-4426-97F3-222C71123864}" type="slidenum">
              <a:rPr lang="en-GB" smtClean="0"/>
              <a:t>‹#›</a:t>
            </a:fld>
            <a:endParaRPr lang="en-GB"/>
          </a:p>
        </p:txBody>
      </p:sp>
    </p:spTree>
    <p:extLst>
      <p:ext uri="{BB962C8B-B14F-4D97-AF65-F5344CB8AC3E}">
        <p14:creationId xmlns:p14="http://schemas.microsoft.com/office/powerpoint/2010/main" val="14385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07116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26339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Notes: Just click once – the animals will appear automatically</a:t>
            </a:r>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84297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226790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561318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5037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560732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https://commons.wikimedia.org/wiki/File:DogYearPaperCutting.jpg</a:t>
            </a:r>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270071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917919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31294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99599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https://www.flickr.com/photos/taedc/8463718666/sizes/l</a:t>
            </a:r>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64492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567877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https://commons.wikimedia.org/wiki/File:Calendario_Lunar_2016.png</a:t>
            </a:r>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06352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https://commons.wikimedia.org/wiki/File:Ke_Lok_Si_Illuminations_01.JPG</a:t>
            </a:r>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07670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a:t>
            </a:r>
            <a:r>
              <a:rPr lang="en-GB" dirty="0" err="1" smtClean="0"/>
              <a:t>Otgo</a:t>
            </a:r>
            <a:r>
              <a:rPr lang="en-GB" dirty="0" smtClean="0"/>
              <a:t> </a:t>
            </a:r>
            <a:r>
              <a:rPr lang="en-GB" dirty="0" err="1" smtClean="0"/>
              <a:t>Otgonbayar</a:t>
            </a:r>
            <a:r>
              <a:rPr lang="en-GB" dirty="0" smtClean="0"/>
              <a:t> </a:t>
            </a:r>
            <a:r>
              <a:rPr lang="en-GB" dirty="0" err="1" smtClean="0"/>
              <a:t>Ershuu</a:t>
            </a:r>
            <a:r>
              <a:rPr lang="en-GB" dirty="0" smtClean="0"/>
              <a:t> - Own work http://www.mongolian-art.de/galerie_buddha_goetter/index.htm, CC BY 3.0, https://commons.wikimedia.org/w/index.php?curid=25335461</a:t>
            </a:r>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34186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a:t>
            </a:r>
            <a:r>
              <a:rPr lang="en-GB" dirty="0" err="1" smtClean="0"/>
              <a:t>Otgo</a:t>
            </a:r>
            <a:r>
              <a:rPr lang="en-GB" dirty="0" smtClean="0"/>
              <a:t> </a:t>
            </a:r>
            <a:r>
              <a:rPr lang="en-GB" dirty="0" err="1" smtClean="0"/>
              <a:t>Otgonbayar</a:t>
            </a:r>
            <a:r>
              <a:rPr lang="en-GB" dirty="0" smtClean="0"/>
              <a:t> </a:t>
            </a:r>
            <a:r>
              <a:rPr lang="en-GB" dirty="0" err="1" smtClean="0"/>
              <a:t>Ershuu</a:t>
            </a:r>
            <a:r>
              <a:rPr lang="en-GB" smtClean="0"/>
              <a:t> - Own work http://www.mongolian-art.de/galerie_buddha_goetter/index.htm, CC BY 3.0, https://commons.wikimedia.org/w/index.php?curid=25335461</a:t>
            </a:r>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961015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89617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7CD9C4-97F9-4117-B1BE-244210BD36E8}"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708458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24AF4D-C2E7-42E6-BD1A-19499B918051}" type="datetimeFigureOut">
              <a:rPr lang="en-GB" smtClean="0">
                <a:solidFill>
                  <a:prstClr val="black">
                    <a:tint val="75000"/>
                  </a:prstClr>
                </a:solidFill>
              </a:rPr>
              <a:pPr/>
              <a:t>03/02/2021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9C73C-212C-430B-812D-C268706076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225611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24AF4D-C2E7-42E6-BD1A-19499B918051}" type="datetimeFigureOut">
              <a:rPr lang="en-GB" smtClean="0">
                <a:solidFill>
                  <a:prstClr val="black">
                    <a:tint val="75000"/>
                  </a:prstClr>
                </a:solidFill>
              </a:rPr>
              <a:pPr/>
              <a:t>03/02/2021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9C73C-212C-430B-812D-C268706076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357230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24AF4D-C2E7-42E6-BD1A-19499B918051}" type="datetimeFigureOut">
              <a:rPr lang="en-GB" smtClean="0">
                <a:solidFill>
                  <a:prstClr val="black">
                    <a:tint val="75000"/>
                  </a:prstClr>
                </a:solidFill>
              </a:rPr>
              <a:pPr/>
              <a:t>03/02/2021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9C73C-212C-430B-812D-C268706076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801774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24AF4D-C2E7-42E6-BD1A-19499B918051}" type="datetimeFigureOut">
              <a:rPr lang="en-GB" smtClean="0">
                <a:solidFill>
                  <a:prstClr val="black">
                    <a:tint val="75000"/>
                  </a:prstClr>
                </a:solidFill>
              </a:rPr>
              <a:pPr/>
              <a:t>03/02/2021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9C73C-212C-430B-812D-C268706076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412762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24AF4D-C2E7-42E6-BD1A-19499B918051}" type="datetimeFigureOut">
              <a:rPr lang="en-GB" smtClean="0">
                <a:solidFill>
                  <a:prstClr val="black">
                    <a:tint val="75000"/>
                  </a:prstClr>
                </a:solidFill>
              </a:rPr>
              <a:pPr/>
              <a:t>03/02/2021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9C73C-212C-430B-812D-C268706076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123882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D24AF4D-C2E7-42E6-BD1A-19499B918051}" type="datetimeFigureOut">
              <a:rPr lang="en-GB" smtClean="0">
                <a:solidFill>
                  <a:prstClr val="black">
                    <a:tint val="75000"/>
                  </a:prstClr>
                </a:solidFill>
              </a:rPr>
              <a:pPr/>
              <a:t>03/02/2021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D9C73C-212C-430B-812D-C268706076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79564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D24AF4D-C2E7-42E6-BD1A-19499B918051}" type="datetimeFigureOut">
              <a:rPr lang="en-GB" smtClean="0">
                <a:solidFill>
                  <a:prstClr val="black">
                    <a:tint val="75000"/>
                  </a:prstClr>
                </a:solidFill>
              </a:rPr>
              <a:pPr/>
              <a:t>03/02/2021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DD9C73C-212C-430B-812D-C268706076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8390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D24AF4D-C2E7-42E6-BD1A-19499B918051}" type="datetimeFigureOut">
              <a:rPr lang="en-GB" smtClean="0">
                <a:solidFill>
                  <a:prstClr val="black">
                    <a:tint val="75000"/>
                  </a:prstClr>
                </a:solidFill>
              </a:rPr>
              <a:pPr/>
              <a:t>03/02/2021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DD9C73C-212C-430B-812D-C268706076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800622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4AF4D-C2E7-42E6-BD1A-19499B918051}" type="datetimeFigureOut">
              <a:rPr lang="en-GB" smtClean="0">
                <a:solidFill>
                  <a:prstClr val="black">
                    <a:tint val="75000"/>
                  </a:prstClr>
                </a:solidFill>
              </a:rPr>
              <a:pPr/>
              <a:t>03/02/2021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DD9C73C-212C-430B-812D-C268706076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556158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24AF4D-C2E7-42E6-BD1A-19499B918051}" type="datetimeFigureOut">
              <a:rPr lang="en-GB" smtClean="0">
                <a:solidFill>
                  <a:prstClr val="black">
                    <a:tint val="75000"/>
                  </a:prstClr>
                </a:solidFill>
              </a:rPr>
              <a:pPr/>
              <a:t>03/02/2021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D9C73C-212C-430B-812D-C268706076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83156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24AF4D-C2E7-42E6-BD1A-19499B918051}" type="datetimeFigureOut">
              <a:rPr lang="en-GB" smtClean="0">
                <a:solidFill>
                  <a:prstClr val="black">
                    <a:tint val="75000"/>
                  </a:prstClr>
                </a:solidFill>
              </a:rPr>
              <a:pPr/>
              <a:t>03/02/2021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D9C73C-212C-430B-812D-C268706076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43694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4AF4D-C2E7-42E6-BD1A-19499B918051}" type="datetimeFigureOut">
              <a:rPr lang="en-GB" smtClean="0">
                <a:solidFill>
                  <a:prstClr val="black">
                    <a:tint val="75000"/>
                  </a:prstClr>
                </a:solidFill>
              </a:rPr>
              <a:pPr/>
              <a:t>03/02/2021</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9C73C-212C-430B-812D-C268706076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2098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9.png"/><Relationship Id="rId2" Type="http://schemas.openxmlformats.org/officeDocument/2006/relationships/notesSlide" Target="../notesSlides/notesSlide10.xml"/><Relationship Id="rId16" Type="http://schemas.openxmlformats.org/officeDocument/2006/relationships/image" Target="../media/image32.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11.png"/><Relationship Id="rId19"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27.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14.png"/><Relationship Id="rId26" Type="http://schemas.openxmlformats.org/officeDocument/2006/relationships/image" Target="../media/image10.png"/><Relationship Id="rId3" Type="http://schemas.openxmlformats.org/officeDocument/2006/relationships/image" Target="../media/image22.png"/><Relationship Id="rId21" Type="http://schemas.openxmlformats.org/officeDocument/2006/relationships/image" Target="../media/image8.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49.png"/><Relationship Id="rId25" Type="http://schemas.openxmlformats.org/officeDocument/2006/relationships/image" Target="../media/image29.png"/><Relationship Id="rId2" Type="http://schemas.openxmlformats.org/officeDocument/2006/relationships/notesSlide" Target="../notesSlides/notesSlide11.xml"/><Relationship Id="rId16" Type="http://schemas.openxmlformats.org/officeDocument/2006/relationships/image" Target="../media/image48.png"/><Relationship Id="rId20" Type="http://schemas.openxmlformats.org/officeDocument/2006/relationships/image" Target="../media/image26.png"/><Relationship Id="rId29"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9.png"/><Relationship Id="rId23" Type="http://schemas.openxmlformats.org/officeDocument/2006/relationships/image" Target="../media/image11.png"/><Relationship Id="rId28" Type="http://schemas.openxmlformats.org/officeDocument/2006/relationships/image" Target="../media/image31.png"/><Relationship Id="rId10" Type="http://schemas.openxmlformats.org/officeDocument/2006/relationships/image" Target="../media/image43.png"/><Relationship Id="rId19" Type="http://schemas.openxmlformats.org/officeDocument/2006/relationships/image" Target="../media/image24.png"/><Relationship Id="rId31"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27.png"/><Relationship Id="rId27" Type="http://schemas.openxmlformats.org/officeDocument/2006/relationships/image" Target="../media/image30.png"/><Relationship Id="rId30"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png"/><Relationship Id="rId18" Type="http://schemas.openxmlformats.org/officeDocument/2006/relationships/image" Target="../media/image23.png"/><Relationship Id="rId26" Type="http://schemas.openxmlformats.org/officeDocument/2006/relationships/image" Target="../media/image10.png"/><Relationship Id="rId3" Type="http://schemas.openxmlformats.org/officeDocument/2006/relationships/image" Target="../media/image39.png"/><Relationship Id="rId21" Type="http://schemas.openxmlformats.org/officeDocument/2006/relationships/image" Target="../media/image8.png"/><Relationship Id="rId7" Type="http://schemas.openxmlformats.org/officeDocument/2006/relationships/image" Target="../media/image43.png"/><Relationship Id="rId12" Type="http://schemas.openxmlformats.org/officeDocument/2006/relationships/image" Target="../media/image9.png"/><Relationship Id="rId17" Type="http://schemas.openxmlformats.org/officeDocument/2006/relationships/image" Target="../media/image17.png"/><Relationship Id="rId25" Type="http://schemas.openxmlformats.org/officeDocument/2006/relationships/image" Target="../media/image29.png"/><Relationship Id="rId2" Type="http://schemas.openxmlformats.org/officeDocument/2006/relationships/notesSlide" Target="../notesSlides/notesSlide12.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28.png"/><Relationship Id="rId5" Type="http://schemas.openxmlformats.org/officeDocument/2006/relationships/image" Target="../media/image41.png"/><Relationship Id="rId15" Type="http://schemas.openxmlformats.org/officeDocument/2006/relationships/image" Target="../media/image14.png"/><Relationship Id="rId23" Type="http://schemas.openxmlformats.org/officeDocument/2006/relationships/image" Target="../media/image11.png"/><Relationship Id="rId28" Type="http://schemas.openxmlformats.org/officeDocument/2006/relationships/image" Target="../media/image31.png"/><Relationship Id="rId10" Type="http://schemas.openxmlformats.org/officeDocument/2006/relationships/image" Target="../media/image46.png"/><Relationship Id="rId19" Type="http://schemas.openxmlformats.org/officeDocument/2006/relationships/image" Target="../media/image24.png"/><Relationship Id="rId31" Type="http://schemas.openxmlformats.org/officeDocument/2006/relationships/image" Target="../media/image34.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49.png"/><Relationship Id="rId22" Type="http://schemas.openxmlformats.org/officeDocument/2006/relationships/image" Target="../media/image27.png"/><Relationship Id="rId27" Type="http://schemas.openxmlformats.org/officeDocument/2006/relationships/image" Target="../media/image30.png"/><Relationship Id="rId30"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image" Target="../media/image9.png"/><Relationship Id="rId3" Type="http://schemas.openxmlformats.org/officeDocument/2006/relationships/image" Target="../media/image22.png"/><Relationship Id="rId21" Type="http://schemas.openxmlformats.org/officeDocument/2006/relationships/image" Target="../media/image26.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2.png"/><Relationship Id="rId2" Type="http://schemas.openxmlformats.org/officeDocument/2006/relationships/notesSlide" Target="../notesSlides/notesSlide13.xml"/><Relationship Id="rId16" Type="http://schemas.openxmlformats.org/officeDocument/2006/relationships/hyperlink" Target="https://youtu.be/f5aY11MpvsI" TargetMode="External"/><Relationship Id="rId20"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11.png"/><Relationship Id="rId19" Type="http://schemas.openxmlformats.org/officeDocument/2006/relationships/image" Target="../media/image33.png"/><Relationship Id="rId4" Type="http://schemas.openxmlformats.org/officeDocument/2006/relationships/image" Target="../media/image17.png"/><Relationship Id="rId9" Type="http://schemas.openxmlformats.org/officeDocument/2006/relationships/image" Target="../media/image27.pn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3.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50.png"/><Relationship Id="rId7" Type="http://schemas.openxmlformats.org/officeDocument/2006/relationships/image" Target="../media/image29.png"/><Relationship Id="rId12" Type="http://schemas.openxmlformats.org/officeDocument/2006/relationships/image" Target="../media/image9.png"/><Relationship Id="rId17" Type="http://schemas.openxmlformats.org/officeDocument/2006/relationships/image" Target="../media/image17.png"/><Relationship Id="rId2" Type="http://schemas.openxmlformats.org/officeDocument/2006/relationships/notesSlide" Target="../notesSlides/notesSlide14.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11.png"/><Relationship Id="rId15" Type="http://schemas.openxmlformats.org/officeDocument/2006/relationships/image" Target="../media/image24.png"/><Relationship Id="rId10" Type="http://schemas.openxmlformats.org/officeDocument/2006/relationships/image" Target="../media/image31.png"/><Relationship Id="rId19" Type="http://schemas.openxmlformats.org/officeDocument/2006/relationships/image" Target="../media/image14.png"/><Relationship Id="rId4" Type="http://schemas.openxmlformats.org/officeDocument/2006/relationships/image" Target="../media/image27.png"/><Relationship Id="rId9" Type="http://schemas.openxmlformats.org/officeDocument/2006/relationships/image" Target="../media/image30.png"/><Relationship Id="rId1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3.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51.png"/><Relationship Id="rId7" Type="http://schemas.openxmlformats.org/officeDocument/2006/relationships/image" Target="../media/image29.png"/><Relationship Id="rId12" Type="http://schemas.openxmlformats.org/officeDocument/2006/relationships/image" Target="../media/image9.png"/><Relationship Id="rId17" Type="http://schemas.openxmlformats.org/officeDocument/2006/relationships/image" Target="../media/image17.png"/><Relationship Id="rId2" Type="http://schemas.openxmlformats.org/officeDocument/2006/relationships/notesSlide" Target="../notesSlides/notesSlide15.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11.png"/><Relationship Id="rId15" Type="http://schemas.openxmlformats.org/officeDocument/2006/relationships/image" Target="../media/image24.png"/><Relationship Id="rId10" Type="http://schemas.openxmlformats.org/officeDocument/2006/relationships/image" Target="../media/image31.png"/><Relationship Id="rId19" Type="http://schemas.openxmlformats.org/officeDocument/2006/relationships/image" Target="../media/image14.png"/><Relationship Id="rId4" Type="http://schemas.openxmlformats.org/officeDocument/2006/relationships/image" Target="../media/image27.png"/><Relationship Id="rId9" Type="http://schemas.openxmlformats.org/officeDocument/2006/relationships/image" Target="../media/image30.png"/><Relationship Id="rId14" Type="http://schemas.openxmlformats.org/officeDocument/2006/relationships/image" Target="../media/image34.png"/><Relationship Id="rId22" Type="http://schemas.openxmlformats.org/officeDocument/2006/relationships/image" Target="../media/image52.gif"/></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18" Type="http://schemas.openxmlformats.org/officeDocument/2006/relationships/image" Target="../media/image9.png"/><Relationship Id="rId3" Type="http://schemas.openxmlformats.org/officeDocument/2006/relationships/image" Target="../media/image22.png"/><Relationship Id="rId7" Type="http://schemas.openxmlformats.org/officeDocument/2006/relationships/image" Target="../media/image14.png"/><Relationship Id="rId12" Type="http://schemas.openxmlformats.org/officeDocument/2006/relationships/image" Target="../media/image28.png"/><Relationship Id="rId17" Type="http://schemas.openxmlformats.org/officeDocument/2006/relationships/image" Target="../media/image32.png"/><Relationship Id="rId2" Type="http://schemas.openxmlformats.org/officeDocument/2006/relationships/notesSlide" Target="../notesSlides/notesSlide16.xml"/><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11.png"/><Relationship Id="rId5" Type="http://schemas.openxmlformats.org/officeDocument/2006/relationships/image" Target="../media/image23.pn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3.png"/><Relationship Id="rId4" Type="http://schemas.openxmlformats.org/officeDocument/2006/relationships/image" Target="../media/image17.png"/><Relationship Id="rId9" Type="http://schemas.openxmlformats.org/officeDocument/2006/relationships/image" Target="../media/image8.png"/><Relationship Id="rId1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8.png"/><Relationship Id="rId18" Type="http://schemas.openxmlformats.org/officeDocument/2006/relationships/image" Target="../media/image32.png"/><Relationship Id="rId3" Type="http://schemas.openxmlformats.org/officeDocument/2006/relationships/image" Target="../media/image22.png"/><Relationship Id="rId21" Type="http://schemas.openxmlformats.org/officeDocument/2006/relationships/image" Target="../media/image34.png"/><Relationship Id="rId7" Type="http://schemas.openxmlformats.org/officeDocument/2006/relationships/image" Target="../media/image14.png"/><Relationship Id="rId12" Type="http://schemas.openxmlformats.org/officeDocument/2006/relationships/image" Target="../media/image11.png"/><Relationship Id="rId17" Type="http://schemas.openxmlformats.org/officeDocument/2006/relationships/image" Target="../media/image31.png"/><Relationship Id="rId2" Type="http://schemas.openxmlformats.org/officeDocument/2006/relationships/notesSlide" Target="../notesSlides/notesSlide17.xml"/><Relationship Id="rId16" Type="http://schemas.openxmlformats.org/officeDocument/2006/relationships/image" Target="../media/image30.png"/><Relationship Id="rId20"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10.png"/><Relationship Id="rId10" Type="http://schemas.openxmlformats.org/officeDocument/2006/relationships/image" Target="../media/image8.png"/><Relationship Id="rId19"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53.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1.png"/><Relationship Id="rId18" Type="http://schemas.openxmlformats.org/officeDocument/2006/relationships/image" Target="../media/image31.png"/><Relationship Id="rId26" Type="http://schemas.openxmlformats.org/officeDocument/2006/relationships/image" Target="../media/image56.png"/><Relationship Id="rId3" Type="http://schemas.openxmlformats.org/officeDocument/2006/relationships/image" Target="../media/image18.png"/><Relationship Id="rId21" Type="http://schemas.openxmlformats.org/officeDocument/2006/relationships/image" Target="../media/image33.png"/><Relationship Id="rId7" Type="http://schemas.openxmlformats.org/officeDocument/2006/relationships/image" Target="../media/image54.png"/><Relationship Id="rId12" Type="http://schemas.openxmlformats.org/officeDocument/2006/relationships/image" Target="../media/image27.png"/><Relationship Id="rId17" Type="http://schemas.openxmlformats.org/officeDocument/2006/relationships/image" Target="../media/image30.png"/><Relationship Id="rId25" Type="http://schemas.openxmlformats.org/officeDocument/2006/relationships/hyperlink" Target="https://www.tes.com/teaching-resource/chinese-new-year-quiz-12050411" TargetMode="External"/><Relationship Id="rId2" Type="http://schemas.openxmlformats.org/officeDocument/2006/relationships/notesSlide" Target="../notesSlides/notesSlide18.xml"/><Relationship Id="rId16" Type="http://schemas.openxmlformats.org/officeDocument/2006/relationships/image" Target="../media/image10.png"/><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8.png"/><Relationship Id="rId24" Type="http://schemas.openxmlformats.org/officeDocument/2006/relationships/image" Target="../media/image55.png"/><Relationship Id="rId5" Type="http://schemas.openxmlformats.org/officeDocument/2006/relationships/image" Target="../media/image17.png"/><Relationship Id="rId15" Type="http://schemas.openxmlformats.org/officeDocument/2006/relationships/image" Target="../media/image29.png"/><Relationship Id="rId23" Type="http://schemas.openxmlformats.org/officeDocument/2006/relationships/hyperlink" Target="https://www.tes.com/teaching-resource/chinese-new-year-2020-11460452" TargetMode="External"/><Relationship Id="rId10" Type="http://schemas.openxmlformats.org/officeDocument/2006/relationships/image" Target="../media/image24.png"/><Relationship Id="rId19" Type="http://schemas.openxmlformats.org/officeDocument/2006/relationships/image" Target="../media/image32.png"/><Relationship Id="rId4" Type="http://schemas.openxmlformats.org/officeDocument/2006/relationships/image" Target="../media/image22.png"/><Relationship Id="rId9" Type="http://schemas.openxmlformats.org/officeDocument/2006/relationships/image" Target="../media/image14.png"/><Relationship Id="rId14" Type="http://schemas.openxmlformats.org/officeDocument/2006/relationships/image" Target="../media/image28.png"/><Relationship Id="rId22"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8.png"/><Relationship Id="rId18" Type="http://schemas.openxmlformats.org/officeDocument/2006/relationships/image" Target="../media/image10.png"/><Relationship Id="rId3" Type="http://schemas.openxmlformats.org/officeDocument/2006/relationships/image" Target="../media/image18.png"/><Relationship Id="rId21" Type="http://schemas.openxmlformats.org/officeDocument/2006/relationships/image" Target="../media/image32.png"/><Relationship Id="rId7" Type="http://schemas.openxmlformats.org/officeDocument/2006/relationships/image" Target="../media/image54.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19.xml"/><Relationship Id="rId16" Type="http://schemas.openxmlformats.org/officeDocument/2006/relationships/image" Target="../media/image28.png"/><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57.jpg"/><Relationship Id="rId24" Type="http://schemas.openxmlformats.org/officeDocument/2006/relationships/image" Target="../media/image34.png"/><Relationship Id="rId5" Type="http://schemas.openxmlformats.org/officeDocument/2006/relationships/image" Target="../media/image17.png"/><Relationship Id="rId15" Type="http://schemas.openxmlformats.org/officeDocument/2006/relationships/image" Target="../media/image11.png"/><Relationship Id="rId23" Type="http://schemas.openxmlformats.org/officeDocument/2006/relationships/image" Target="../media/image33.png"/><Relationship Id="rId10" Type="http://schemas.openxmlformats.org/officeDocument/2006/relationships/hyperlink" Target="https://www.tes.com/teaching-resources/search/?f=authorId%5b884045%5d" TargetMode="External"/><Relationship Id="rId19"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14.png"/><Relationship Id="rId14" Type="http://schemas.openxmlformats.org/officeDocument/2006/relationships/image" Target="../media/image27.png"/><Relationship Id="rId22"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18" Type="http://schemas.openxmlformats.org/officeDocument/2006/relationships/image" Target="../media/image32.png"/><Relationship Id="rId3" Type="http://schemas.openxmlformats.org/officeDocument/2006/relationships/image" Target="../media/image22.png"/><Relationship Id="rId21" Type="http://schemas.openxmlformats.org/officeDocument/2006/relationships/image" Target="../media/image34.png"/><Relationship Id="rId7" Type="http://schemas.openxmlformats.org/officeDocument/2006/relationships/image" Target="../media/image24.png"/><Relationship Id="rId12" Type="http://schemas.openxmlformats.org/officeDocument/2006/relationships/image" Target="../media/image11.png"/><Relationship Id="rId17"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30.png"/><Relationship Id="rId20"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10.png"/><Relationship Id="rId10" Type="http://schemas.openxmlformats.org/officeDocument/2006/relationships/image" Target="../media/image8.png"/><Relationship Id="rId19"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6.png"/><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8.png"/><Relationship Id="rId18" Type="http://schemas.openxmlformats.org/officeDocument/2006/relationships/image" Target="../media/image32.png"/><Relationship Id="rId3" Type="http://schemas.openxmlformats.org/officeDocument/2006/relationships/image" Target="../media/image22.png"/><Relationship Id="rId21" Type="http://schemas.openxmlformats.org/officeDocument/2006/relationships/image" Target="../media/image34.png"/><Relationship Id="rId7" Type="http://schemas.openxmlformats.org/officeDocument/2006/relationships/image" Target="../media/image24.png"/><Relationship Id="rId12" Type="http://schemas.openxmlformats.org/officeDocument/2006/relationships/image" Target="../media/image11.png"/><Relationship Id="rId17"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image" Target="../media/image30.png"/><Relationship Id="rId20"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10.png"/><Relationship Id="rId10" Type="http://schemas.openxmlformats.org/officeDocument/2006/relationships/image" Target="../media/image8.png"/><Relationship Id="rId19"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6.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8.png"/><Relationship Id="rId18" Type="http://schemas.openxmlformats.org/officeDocument/2006/relationships/image" Target="../media/image32.png"/><Relationship Id="rId3" Type="http://schemas.openxmlformats.org/officeDocument/2006/relationships/image" Target="../media/image22.png"/><Relationship Id="rId21" Type="http://schemas.openxmlformats.org/officeDocument/2006/relationships/image" Target="../media/image34.png"/><Relationship Id="rId7" Type="http://schemas.openxmlformats.org/officeDocument/2006/relationships/image" Target="../media/image24.png"/><Relationship Id="rId12" Type="http://schemas.openxmlformats.org/officeDocument/2006/relationships/image" Target="../media/image11.png"/><Relationship Id="rId17"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30.png"/><Relationship Id="rId20"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10.png"/><Relationship Id="rId10" Type="http://schemas.openxmlformats.org/officeDocument/2006/relationships/image" Target="../media/image8.png"/><Relationship Id="rId19"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6.pn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8.png"/><Relationship Id="rId18" Type="http://schemas.openxmlformats.org/officeDocument/2006/relationships/image" Target="../media/image32.png"/><Relationship Id="rId3" Type="http://schemas.openxmlformats.org/officeDocument/2006/relationships/image" Target="../media/image22.png"/><Relationship Id="rId21" Type="http://schemas.openxmlformats.org/officeDocument/2006/relationships/image" Target="../media/image34.png"/><Relationship Id="rId7" Type="http://schemas.openxmlformats.org/officeDocument/2006/relationships/image" Target="../media/image24.png"/><Relationship Id="rId12" Type="http://schemas.openxmlformats.org/officeDocument/2006/relationships/image" Target="../media/image11.png"/><Relationship Id="rId17"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image" Target="../media/image30.png"/><Relationship Id="rId20"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10.png"/><Relationship Id="rId10" Type="http://schemas.openxmlformats.org/officeDocument/2006/relationships/image" Target="../media/image8.png"/><Relationship Id="rId19"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6.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8.png"/><Relationship Id="rId18" Type="http://schemas.openxmlformats.org/officeDocument/2006/relationships/image" Target="../media/image32.png"/><Relationship Id="rId3" Type="http://schemas.openxmlformats.org/officeDocument/2006/relationships/image" Target="../media/image22.png"/><Relationship Id="rId21" Type="http://schemas.openxmlformats.org/officeDocument/2006/relationships/image" Target="../media/image34.png"/><Relationship Id="rId7" Type="http://schemas.openxmlformats.org/officeDocument/2006/relationships/image" Target="../media/image24.png"/><Relationship Id="rId12" Type="http://schemas.openxmlformats.org/officeDocument/2006/relationships/image" Target="../media/image11.png"/><Relationship Id="rId17" Type="http://schemas.openxmlformats.org/officeDocument/2006/relationships/image" Target="../media/image31.png"/><Relationship Id="rId2" Type="http://schemas.openxmlformats.org/officeDocument/2006/relationships/notesSlide" Target="../notesSlides/notesSlide6.xml"/><Relationship Id="rId16" Type="http://schemas.openxmlformats.org/officeDocument/2006/relationships/image" Target="../media/image30.png"/><Relationship Id="rId20"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10.png"/><Relationship Id="rId10" Type="http://schemas.openxmlformats.org/officeDocument/2006/relationships/image" Target="../media/image8.png"/><Relationship Id="rId19"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6.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8.png"/><Relationship Id="rId18" Type="http://schemas.openxmlformats.org/officeDocument/2006/relationships/image" Target="../media/image32.png"/><Relationship Id="rId3" Type="http://schemas.openxmlformats.org/officeDocument/2006/relationships/image" Target="../media/image22.png"/><Relationship Id="rId21" Type="http://schemas.openxmlformats.org/officeDocument/2006/relationships/image" Target="../media/image34.png"/><Relationship Id="rId7" Type="http://schemas.openxmlformats.org/officeDocument/2006/relationships/image" Target="../media/image24.png"/><Relationship Id="rId12" Type="http://schemas.openxmlformats.org/officeDocument/2006/relationships/image" Target="../media/image11.png"/><Relationship Id="rId17" Type="http://schemas.openxmlformats.org/officeDocument/2006/relationships/image" Target="../media/image31.png"/><Relationship Id="rId2" Type="http://schemas.openxmlformats.org/officeDocument/2006/relationships/notesSlide" Target="../notesSlides/notesSlide7.xml"/><Relationship Id="rId16" Type="http://schemas.openxmlformats.org/officeDocument/2006/relationships/image" Target="../media/image30.png"/><Relationship Id="rId20"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10.png"/><Relationship Id="rId10" Type="http://schemas.openxmlformats.org/officeDocument/2006/relationships/image" Target="../media/image8.png"/><Relationship Id="rId19"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6.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9.png"/><Relationship Id="rId2" Type="http://schemas.openxmlformats.org/officeDocument/2006/relationships/notesSlide" Target="../notesSlides/notesSlide8.xml"/><Relationship Id="rId16" Type="http://schemas.openxmlformats.org/officeDocument/2006/relationships/image" Target="../media/image32.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11.png"/><Relationship Id="rId19"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27.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9.png"/><Relationship Id="rId2" Type="http://schemas.openxmlformats.org/officeDocument/2006/relationships/notesSlide" Target="../notesSlides/notesSlide9.xml"/><Relationship Id="rId16" Type="http://schemas.openxmlformats.org/officeDocument/2006/relationships/image" Target="../media/image32.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11.png"/><Relationship Id="rId19"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27.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273" y="989874"/>
            <a:ext cx="9291400" cy="5223933"/>
          </a:xfrm>
          <a:prstGeom prst="rect">
            <a:avLst/>
          </a:prstGeom>
          <a:ln>
            <a:noFill/>
          </a:ln>
          <a:effectLst>
            <a:softEdge rad="112500"/>
          </a:effectLst>
        </p:spPr>
      </p:pic>
      <p:sp>
        <p:nvSpPr>
          <p:cNvPr id="4" name="TextBox 3"/>
          <p:cNvSpPr txBox="1"/>
          <p:nvPr/>
        </p:nvSpPr>
        <p:spPr>
          <a:xfrm>
            <a:off x="52301" y="-11885"/>
            <a:ext cx="12139699" cy="1107996"/>
          </a:xfrm>
          <a:prstGeom prst="rect">
            <a:avLst/>
          </a:prstGeom>
          <a:noFill/>
        </p:spPr>
        <p:txBody>
          <a:bodyPr wrap="square" rtlCol="0">
            <a:spAutoFit/>
          </a:bodyPr>
          <a:lstStyle/>
          <a:p>
            <a:pPr algn="ctr"/>
            <a:r>
              <a:rPr lang="en-GB" sz="6600" b="1" dirty="0">
                <a:solidFill>
                  <a:prstClr val="white"/>
                </a:solidFill>
                <a:latin typeface="Footlight MT Light" panose="0204060206030A020304" pitchFamily="18" charset="0"/>
                <a:ea typeface="KBSticktoIt" panose="02000603000000000000" pitchFamily="2" charset="0"/>
              </a:rPr>
              <a:t>Chinese New Year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0739" y="1868480"/>
            <a:ext cx="1375642" cy="112057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1875" y="5552040"/>
            <a:ext cx="1443425" cy="1193231"/>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58281" y="5438813"/>
            <a:ext cx="1510462" cy="1334871"/>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0382" y="5507790"/>
            <a:ext cx="1577888" cy="1243244"/>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01" y="1947784"/>
            <a:ext cx="1292836" cy="1041271"/>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4166" y="5552040"/>
            <a:ext cx="1117071" cy="1079835"/>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837" y="112968"/>
            <a:ext cx="1031059" cy="1031059"/>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33134" y="3364152"/>
            <a:ext cx="1288416" cy="1414115"/>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22376" y="5612207"/>
            <a:ext cx="1333395" cy="1318580"/>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8389" y="3719745"/>
            <a:ext cx="1400296" cy="1058522"/>
          </a:xfrm>
          <a:prstGeom prst="rect">
            <a:avLst/>
          </a:prstGeom>
        </p:spPr>
      </p:pic>
      <p:sp>
        <p:nvSpPr>
          <p:cNvPr id="15" name="Rectangle 14"/>
          <p:cNvSpPr/>
          <p:nvPr/>
        </p:nvSpPr>
        <p:spPr>
          <a:xfrm>
            <a:off x="3552636" y="-1365455"/>
            <a:ext cx="4310795" cy="1015663"/>
          </a:xfrm>
          <a:prstGeom prst="rect">
            <a:avLst/>
          </a:prstGeom>
        </p:spPr>
        <p:txBody>
          <a:bodyPr wrap="none">
            <a:spAutoFit/>
          </a:bodyPr>
          <a:lstStyle/>
          <a:p>
            <a:r>
              <a:rPr lang="ja-JP" altLang="en-US" sz="6000" dirty="0">
                <a:solidFill>
                  <a:prstClr val="white"/>
                </a:solidFill>
              </a:rPr>
              <a:t>新  年  快  樂</a:t>
            </a:r>
            <a:endParaRPr lang="en-GB" sz="6000" dirty="0">
              <a:solidFill>
                <a:prstClr val="white"/>
              </a:solidFill>
            </a:endParaRPr>
          </a:p>
        </p:txBody>
      </p:sp>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40168" y="5270183"/>
            <a:ext cx="1326213" cy="1503501"/>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97844" y="180448"/>
            <a:ext cx="1326213" cy="1156568"/>
          </a:xfrm>
          <a:prstGeom prst="rect">
            <a:avLst/>
          </a:prstGeom>
        </p:spPr>
      </p:pic>
      <p:pic>
        <p:nvPicPr>
          <p:cNvPr id="19" name="Picture 4" descr="chinese boy icon by netalloy"/>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34094" y="2675405"/>
            <a:ext cx="3152713" cy="3152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7"/>
          <a:stretch>
            <a:fillRect/>
          </a:stretch>
        </p:blipFill>
        <p:spPr>
          <a:xfrm>
            <a:off x="8167859" y="2535986"/>
            <a:ext cx="3327452" cy="3333964"/>
          </a:xfrm>
          <a:prstGeom prst="rect">
            <a:avLst/>
          </a:prstGeom>
        </p:spPr>
      </p:pic>
      <p:sp>
        <p:nvSpPr>
          <p:cNvPr id="21" name="Rounded Rectangular Callout 20"/>
          <p:cNvSpPr/>
          <p:nvPr/>
        </p:nvSpPr>
        <p:spPr>
          <a:xfrm>
            <a:off x="3761306" y="2745175"/>
            <a:ext cx="4636810" cy="1097836"/>
          </a:xfrm>
          <a:prstGeom prst="wedgeRoundRectCallout">
            <a:avLst>
              <a:gd name="adj1" fmla="val 55148"/>
              <a:gd name="adj2" fmla="val 107293"/>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prstClr val="white"/>
              </a:solidFill>
              <a:latin typeface="KG Miss Kindergarten" panose="02000000000000000000" pitchFamily="2" charset="0"/>
            </a:endParaRPr>
          </a:p>
          <a:p>
            <a:pPr algn="ctr"/>
            <a:r>
              <a:rPr lang="en-GB" sz="2800" dirty="0">
                <a:solidFill>
                  <a:prstClr val="black"/>
                </a:solidFill>
                <a:latin typeface="Kristen ITC" panose="03050502040202030202" pitchFamily="66" charset="0"/>
              </a:rPr>
              <a:t>That’s ‘Happy New Year’ in Chinese.</a:t>
            </a:r>
          </a:p>
          <a:p>
            <a:pPr algn="ctr"/>
            <a:endParaRPr lang="en-GB" sz="3200" dirty="0">
              <a:solidFill>
                <a:prstClr val="white"/>
              </a:solidFill>
            </a:endParaRPr>
          </a:p>
        </p:txBody>
      </p:sp>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301162" y="3943551"/>
            <a:ext cx="679329" cy="1151405"/>
          </a:xfrm>
          <a:prstGeom prst="rect">
            <a:avLst/>
          </a:prstGeom>
        </p:spPr>
      </p:pic>
      <p:pic>
        <p:nvPicPr>
          <p:cNvPr id="23" name="Picture 22"/>
          <p:cNvPicPr>
            <a:picLocks noChangeAspect="1"/>
          </p:cNvPicPr>
          <p:nvPr/>
        </p:nvPicPr>
        <p:blipFill>
          <a:blip r:embed="rId19"/>
          <a:stretch>
            <a:fillRect/>
          </a:stretch>
        </p:blipFill>
        <p:spPr>
          <a:xfrm>
            <a:off x="9526969" y="-19029"/>
            <a:ext cx="1206165" cy="1266081"/>
          </a:xfrm>
          <a:prstGeom prst="rect">
            <a:avLst/>
          </a:prstGeom>
        </p:spPr>
      </p:pic>
      <p:pic>
        <p:nvPicPr>
          <p:cNvPr id="24" name="Picture 23"/>
          <p:cNvPicPr>
            <a:picLocks noChangeAspect="1"/>
          </p:cNvPicPr>
          <p:nvPr/>
        </p:nvPicPr>
        <p:blipFill>
          <a:blip r:embed="rId19"/>
          <a:stretch>
            <a:fillRect/>
          </a:stretch>
        </p:blipFill>
        <p:spPr>
          <a:xfrm>
            <a:off x="1229758" y="3488"/>
            <a:ext cx="1206165" cy="1266081"/>
          </a:xfrm>
          <a:prstGeom prst="rect">
            <a:avLst/>
          </a:prstGeom>
        </p:spPr>
      </p:pic>
      <p:pic>
        <p:nvPicPr>
          <p:cNvPr id="25" name="Picture 2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80996" y="1064818"/>
            <a:ext cx="900112" cy="1012626"/>
          </a:xfrm>
          <a:prstGeom prst="rect">
            <a:avLst/>
          </a:prstGeom>
        </p:spPr>
      </p:pic>
      <p:pic>
        <p:nvPicPr>
          <p:cNvPr id="26" name="Picture 2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flipH="1">
            <a:off x="9628613" y="1056479"/>
            <a:ext cx="872067" cy="1012626"/>
          </a:xfrm>
          <a:prstGeom prst="rect">
            <a:avLst/>
          </a:prstGeom>
        </p:spPr>
      </p:pic>
      <p:pic>
        <p:nvPicPr>
          <p:cNvPr id="27" name="Picture 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498853" y="1060754"/>
            <a:ext cx="1141973" cy="844585"/>
          </a:xfrm>
          <a:prstGeom prst="rect">
            <a:avLst/>
          </a:prstGeom>
        </p:spPr>
      </p:pic>
      <p:pic>
        <p:nvPicPr>
          <p:cNvPr id="28" name="Picture 2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22066" y="1056479"/>
            <a:ext cx="1141973" cy="844585"/>
          </a:xfrm>
          <a:prstGeom prst="rect">
            <a:avLst/>
          </a:prstGeom>
        </p:spPr>
      </p:pic>
      <p:pic>
        <p:nvPicPr>
          <p:cNvPr id="29" name="Picture 2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22376" y="1126076"/>
            <a:ext cx="3314670" cy="1099365"/>
          </a:xfrm>
          <a:prstGeom prst="rect">
            <a:avLst/>
          </a:prstGeom>
        </p:spPr>
      </p:pic>
      <p:sp>
        <p:nvSpPr>
          <p:cNvPr id="20" name="Rounded Rectangular Callout 19"/>
          <p:cNvSpPr/>
          <p:nvPr/>
        </p:nvSpPr>
        <p:spPr>
          <a:xfrm>
            <a:off x="3089911" y="1471801"/>
            <a:ext cx="3998324" cy="839793"/>
          </a:xfrm>
          <a:prstGeom prst="wedgeRoundRectCallout">
            <a:avLst>
              <a:gd name="adj1" fmla="val -49105"/>
              <a:gd name="adj2" fmla="val 105248"/>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prstClr val="white"/>
              </a:solidFill>
              <a:latin typeface="KG Miss Kindergarten" panose="02000000000000000000" pitchFamily="2" charset="0"/>
            </a:endParaRPr>
          </a:p>
          <a:p>
            <a:pPr algn="ctr"/>
            <a:r>
              <a:rPr lang="en-GB" sz="2800" dirty="0">
                <a:solidFill>
                  <a:prstClr val="black"/>
                </a:solidFill>
                <a:latin typeface="Kristen ITC" panose="03050502040202030202" pitchFamily="66" charset="0"/>
              </a:rPr>
              <a:t>Kung </a:t>
            </a:r>
            <a:r>
              <a:rPr lang="en-GB" sz="2800" dirty="0" err="1">
                <a:solidFill>
                  <a:prstClr val="black"/>
                </a:solidFill>
                <a:latin typeface="Kristen ITC" panose="03050502040202030202" pitchFamily="66" charset="0"/>
              </a:rPr>
              <a:t>Hei</a:t>
            </a:r>
            <a:r>
              <a:rPr lang="en-GB" sz="2800" dirty="0">
                <a:solidFill>
                  <a:prstClr val="black"/>
                </a:solidFill>
                <a:latin typeface="Kristen ITC" panose="03050502040202030202" pitchFamily="66" charset="0"/>
              </a:rPr>
              <a:t> Fat Choy</a:t>
            </a:r>
          </a:p>
          <a:p>
            <a:pPr algn="ctr"/>
            <a:endParaRPr lang="en-GB" sz="3200" dirty="0">
              <a:solidFill>
                <a:prstClr val="white"/>
              </a:solidFill>
            </a:endParaRPr>
          </a:p>
        </p:txBody>
      </p:sp>
      <p:pic>
        <p:nvPicPr>
          <p:cNvPr id="30" name="Picture 2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19891709">
            <a:off x="966079" y="4095558"/>
            <a:ext cx="758117" cy="1001917"/>
          </a:xfrm>
          <a:prstGeom prst="rect">
            <a:avLst/>
          </a:prstGeom>
        </p:spPr>
      </p:pic>
    </p:spTree>
    <p:extLst>
      <p:ext uri="{BB962C8B-B14F-4D97-AF65-F5344CB8AC3E}">
        <p14:creationId xmlns:p14="http://schemas.microsoft.com/office/powerpoint/2010/main" val="3045832816"/>
      </p:ext>
    </p:extLst>
  </p:cSld>
  <p:clrMapOvr>
    <a:masterClrMapping/>
  </p:clrMapOvr>
  <mc:AlternateContent xmlns:mc="http://schemas.openxmlformats.org/markup-compatibility/2006" xmlns:p14="http://schemas.microsoft.com/office/powerpoint/2010/main">
    <mc:Choice Requires="p14">
      <p:transition spd="slow" p14:dur="35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685520" y="749094"/>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4"/>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5"/>
            <a:stretch>
              <a:fillRect/>
            </a:stretch>
          </p:blipFill>
          <p:spPr>
            <a:xfrm>
              <a:off x="11196252" y="4643894"/>
              <a:ext cx="1298561" cy="1298561"/>
            </a:xfrm>
            <a:prstGeom prst="rect">
              <a:avLst/>
            </a:prstGeom>
          </p:spPr>
        </p:pic>
      </p:grpSp>
      <p:sp>
        <p:nvSpPr>
          <p:cNvPr id="38" name="Rounded Rectangular Callout 37"/>
          <p:cNvSpPr/>
          <p:nvPr/>
        </p:nvSpPr>
        <p:spPr>
          <a:xfrm>
            <a:off x="795413" y="817836"/>
            <a:ext cx="10452568" cy="1565836"/>
          </a:xfrm>
          <a:prstGeom prst="wedgeRoundRectCallout">
            <a:avLst>
              <a:gd name="adj1" fmla="val -37410"/>
              <a:gd name="adj2" fmla="val 77062"/>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prstClr val="white"/>
              </a:solidFill>
              <a:latin typeface="KG Miss Kindergarten" panose="02000000000000000000" pitchFamily="2" charset="0"/>
            </a:endParaRPr>
          </a:p>
          <a:p>
            <a:pPr algn="ctr"/>
            <a:r>
              <a:rPr lang="en-GB" sz="2800" dirty="0">
                <a:solidFill>
                  <a:prstClr val="black"/>
                </a:solidFill>
                <a:latin typeface="Kristen ITC" panose="03050502040202030202" pitchFamily="66" charset="0"/>
              </a:rPr>
              <a:t>The Gods decided that there should be a swimming race. Whoever came first would be first in the cycle, the rest of the animals would be in the order they finished.</a:t>
            </a:r>
          </a:p>
          <a:p>
            <a:pPr algn="ctr"/>
            <a:endParaRPr lang="en-GB" sz="3200" dirty="0">
              <a:solidFill>
                <a:prstClr val="white"/>
              </a:solidFill>
            </a:endParaRPr>
          </a:p>
        </p:txBody>
      </p:sp>
      <p:pic>
        <p:nvPicPr>
          <p:cNvPr id="30" name="Picture 4" descr="chinese boy icon by netallo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285" y="3011626"/>
            <a:ext cx="2740177" cy="2740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rotWithShape="1">
          <a:blip r:embed="rId7"/>
          <a:srcRect b="23470"/>
          <a:stretch/>
        </p:blipFill>
        <p:spPr>
          <a:xfrm>
            <a:off x="763142" y="63402"/>
            <a:ext cx="10711600" cy="573875"/>
          </a:xfrm>
          <a:prstGeom prst="rect">
            <a:avLst/>
          </a:prstGeom>
        </p:spPr>
      </p:pic>
      <p:grpSp>
        <p:nvGrpSpPr>
          <p:cNvPr id="33" name="Group 32"/>
          <p:cNvGrpSpPr/>
          <p:nvPr/>
        </p:nvGrpSpPr>
        <p:grpSpPr>
          <a:xfrm>
            <a:off x="-244000" y="1236114"/>
            <a:ext cx="1229481" cy="4851318"/>
            <a:chOff x="11113267" y="966680"/>
            <a:chExt cx="1323663" cy="4975775"/>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35" name="Picture 34"/>
            <p:cNvPicPr>
              <a:picLocks noChangeAspect="1"/>
            </p:cNvPicPr>
            <p:nvPr/>
          </p:nvPicPr>
          <p:blipFill>
            <a:blip r:embed="rId4"/>
            <a:stretch>
              <a:fillRect/>
            </a:stretch>
          </p:blipFill>
          <p:spPr>
            <a:xfrm>
              <a:off x="11138369" y="2776269"/>
              <a:ext cx="1298561" cy="1298561"/>
            </a:xfrm>
            <a:prstGeom prst="rect">
              <a:avLst/>
            </a:prstGeom>
          </p:spPr>
        </p:pic>
        <p:pic>
          <p:nvPicPr>
            <p:cNvPr id="36" name="Picture 35"/>
            <p:cNvPicPr>
              <a:picLocks noChangeAspect="1"/>
            </p:cNvPicPr>
            <p:nvPr/>
          </p:nvPicPr>
          <p:blipFill>
            <a:blip r:embed="rId5"/>
            <a:stretch>
              <a:fillRect/>
            </a:stretch>
          </p:blipFill>
          <p:spPr>
            <a:xfrm>
              <a:off x="11132933" y="4643894"/>
              <a:ext cx="1298561" cy="1298561"/>
            </a:xfrm>
            <a:prstGeom prst="rect">
              <a:avLst/>
            </a:prstGeom>
          </p:spPr>
        </p:pic>
      </p:grpSp>
      <p:grpSp>
        <p:nvGrpSpPr>
          <p:cNvPr id="37" name="Group 36"/>
          <p:cNvGrpSpPr/>
          <p:nvPr/>
        </p:nvGrpSpPr>
        <p:grpSpPr>
          <a:xfrm>
            <a:off x="3726719" y="2924948"/>
            <a:ext cx="4924057" cy="3203924"/>
            <a:chOff x="2973588" y="3419471"/>
            <a:chExt cx="3144247" cy="2115858"/>
          </a:xfrm>
        </p:grpSpPr>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8999" y="3432077"/>
              <a:ext cx="611608" cy="611608"/>
            </a:xfrm>
            <a:prstGeom prst="rect">
              <a:avLst/>
            </a:prstGeom>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87913" y="3419471"/>
              <a:ext cx="792959" cy="638662"/>
            </a:xfrm>
            <a:prstGeom prst="rect">
              <a:avLst/>
            </a:prstGeom>
          </p:spPr>
        </p:pic>
        <p:pic>
          <p:nvPicPr>
            <p:cNvPr id="41" name="Picture 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56488">
              <a:off x="4601373" y="3431499"/>
              <a:ext cx="770687" cy="633676"/>
            </a:xfrm>
            <a:prstGeom prst="rect">
              <a:avLst/>
            </a:prstGeom>
          </p:spPr>
        </p:pic>
        <p:pic>
          <p:nvPicPr>
            <p:cNvPr id="42" name="Picture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31967" y="3420536"/>
              <a:ext cx="628540" cy="607588"/>
            </a:xfrm>
            <a:prstGeom prst="rect">
              <a:avLst/>
            </a:prstGeom>
          </p:spPr>
        </p:pic>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73312" y="4823477"/>
              <a:ext cx="785159" cy="649064"/>
            </a:xfrm>
            <a:prstGeom prst="rect">
              <a:avLst/>
            </a:prstGeom>
          </p:spPr>
        </p:pic>
        <p:pic>
          <p:nvPicPr>
            <p:cNvPr id="44" name="Picture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150" y="4852697"/>
              <a:ext cx="690302" cy="682632"/>
            </a:xfrm>
            <a:prstGeom prst="rect">
              <a:avLst/>
            </a:prstGeom>
          </p:spPr>
        </p:pic>
        <p:pic>
          <p:nvPicPr>
            <p:cNvPr id="45" name="Picture 4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73588" y="4156769"/>
              <a:ext cx="741539" cy="584270"/>
            </a:xfrm>
            <a:prstGeom prst="rect">
              <a:avLst/>
            </a:prstGeom>
          </p:spPr>
        </p:pic>
        <p:pic>
          <p:nvPicPr>
            <p:cNvPr id="46" name="Picture 4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24639" y="4114160"/>
              <a:ext cx="800216" cy="707191"/>
            </a:xfrm>
            <a:prstGeom prst="rect">
              <a:avLst/>
            </a:prstGeom>
          </p:spPr>
        </p:pic>
        <p:pic>
          <p:nvPicPr>
            <p:cNvPr id="47" name="Picture 4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07194" y="4044894"/>
              <a:ext cx="646166" cy="732546"/>
            </a:xfrm>
            <a:prstGeom prst="rect">
              <a:avLst/>
            </a:prstGeom>
          </p:spPr>
        </p:pic>
        <p:pic>
          <p:nvPicPr>
            <p:cNvPr id="48" name="Picture 4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63335" y="4081234"/>
              <a:ext cx="654500" cy="718353"/>
            </a:xfrm>
            <a:prstGeom prst="rect">
              <a:avLst/>
            </a:prstGeom>
          </p:spPr>
        </p:pic>
        <p:pic>
          <p:nvPicPr>
            <p:cNvPr id="49" name="Picture 4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92511" y="4862382"/>
              <a:ext cx="732128" cy="596380"/>
            </a:xfrm>
            <a:prstGeom prst="rect">
              <a:avLst/>
            </a:prstGeom>
          </p:spPr>
        </p:pic>
        <p:pic>
          <p:nvPicPr>
            <p:cNvPr id="50" name="Picture 4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21504" y="4862382"/>
              <a:ext cx="683858" cy="596380"/>
            </a:xfrm>
            <a:prstGeom prst="rect">
              <a:avLst/>
            </a:prstGeom>
          </p:spPr>
        </p:pic>
      </p:grpSp>
      <p:pic>
        <p:nvPicPr>
          <p:cNvPr id="52" name="Picture 2" descr="chinese girl icon by netalloy"/>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251976" y="3011626"/>
            <a:ext cx="2704952" cy="2704952"/>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p:cNvGrpSpPr/>
          <p:nvPr/>
        </p:nvGrpSpPr>
        <p:grpSpPr>
          <a:xfrm>
            <a:off x="272061" y="6241158"/>
            <a:ext cx="11538459" cy="638505"/>
            <a:chOff x="762213" y="6178710"/>
            <a:chExt cx="11538459" cy="638505"/>
          </a:xfrm>
        </p:grpSpPr>
        <p:grpSp>
          <p:nvGrpSpPr>
            <p:cNvPr id="54" name="Group 53"/>
            <p:cNvGrpSpPr/>
            <p:nvPr/>
          </p:nvGrpSpPr>
          <p:grpSpPr>
            <a:xfrm>
              <a:off x="762213" y="6178710"/>
              <a:ext cx="10618728" cy="638505"/>
              <a:chOff x="479615" y="6179180"/>
              <a:chExt cx="10618728" cy="638505"/>
            </a:xfrm>
          </p:grpSpPr>
          <p:pic>
            <p:nvPicPr>
              <p:cNvPr id="56" name="Picture 5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57" name="Picture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58" name="Picture 5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59" name="Picture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60" name="Picture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61" name="Picture 6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62" name="Picture 6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63" name="Picture 6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64" name="Picture 6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65" name="Picture 6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66" name="Picture 6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55" name="Picture 5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Tree>
    <p:extLst>
      <p:ext uri="{BB962C8B-B14F-4D97-AF65-F5344CB8AC3E}">
        <p14:creationId xmlns:p14="http://schemas.microsoft.com/office/powerpoint/2010/main" val="222282839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685520" y="749094"/>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4"/>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5"/>
            <a:stretch>
              <a:fillRect/>
            </a:stretch>
          </p:blipFill>
          <p:spPr>
            <a:xfrm>
              <a:off x="11196252" y="4643894"/>
              <a:ext cx="1298561" cy="1298561"/>
            </a:xfrm>
            <a:prstGeom prst="rect">
              <a:avLst/>
            </a:prstGeom>
          </p:spPr>
        </p:pic>
      </p:grpSp>
      <p:sp>
        <p:nvSpPr>
          <p:cNvPr id="18" name="Rounded Rectangular Callout 17"/>
          <p:cNvSpPr/>
          <p:nvPr/>
        </p:nvSpPr>
        <p:spPr>
          <a:xfrm>
            <a:off x="4020343" y="2878546"/>
            <a:ext cx="3906016" cy="1349150"/>
          </a:xfrm>
          <a:prstGeom prst="wedgeRoundRectCallout">
            <a:avLst>
              <a:gd name="adj1" fmla="val -75026"/>
              <a:gd name="adj2" fmla="val -6115"/>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Kristen ITC" panose="03050502040202030202" pitchFamily="66" charset="0"/>
              </a:rPr>
              <a:t>This was the final order. </a:t>
            </a:r>
            <a:endParaRPr lang="en-GB" sz="3200" dirty="0">
              <a:solidFill>
                <a:prstClr val="white"/>
              </a:solidFill>
            </a:endParaRPr>
          </a:p>
        </p:txBody>
      </p:sp>
      <p:grpSp>
        <p:nvGrpSpPr>
          <p:cNvPr id="79" name="Group 78"/>
          <p:cNvGrpSpPr/>
          <p:nvPr/>
        </p:nvGrpSpPr>
        <p:grpSpPr>
          <a:xfrm>
            <a:off x="766071" y="1128827"/>
            <a:ext cx="736270" cy="1455621"/>
            <a:chOff x="1389413" y="3145193"/>
            <a:chExt cx="736270" cy="1455621"/>
          </a:xfrm>
        </p:grpSpPr>
        <p:pic>
          <p:nvPicPr>
            <p:cNvPr id="113" name="Picture 112"/>
            <p:cNvPicPr>
              <a:picLocks noChangeAspect="1"/>
            </p:cNvPicPr>
            <p:nvPr/>
          </p:nvPicPr>
          <p:blipFill>
            <a:blip r:embed="rId6"/>
            <a:stretch>
              <a:fillRect/>
            </a:stretch>
          </p:blipFill>
          <p:spPr>
            <a:xfrm>
              <a:off x="1453949" y="3145193"/>
              <a:ext cx="591363" cy="591363"/>
            </a:xfrm>
            <a:prstGeom prst="rect">
              <a:avLst/>
            </a:prstGeom>
          </p:spPr>
        </p:pic>
        <p:sp>
          <p:nvSpPr>
            <p:cNvPr id="114" name="TextBox 113"/>
            <p:cNvSpPr txBox="1"/>
            <p:nvPr/>
          </p:nvSpPr>
          <p:spPr>
            <a:xfrm>
              <a:off x="1389413" y="3954483"/>
              <a:ext cx="736270"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1</a:t>
              </a:r>
              <a:r>
                <a:rPr lang="en-GB" baseline="30000" dirty="0">
                  <a:solidFill>
                    <a:prstClr val="black"/>
                  </a:solidFill>
                  <a:latin typeface="Kristen ITC" panose="03050502040202030202" pitchFamily="66" charset="0"/>
                </a:rPr>
                <a:t>st</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rat</a:t>
              </a:r>
            </a:p>
          </p:txBody>
        </p:sp>
      </p:grpSp>
      <p:grpSp>
        <p:nvGrpSpPr>
          <p:cNvPr id="80" name="Group 79"/>
          <p:cNvGrpSpPr/>
          <p:nvPr/>
        </p:nvGrpSpPr>
        <p:grpSpPr>
          <a:xfrm>
            <a:off x="1626975" y="1106344"/>
            <a:ext cx="736270" cy="1478101"/>
            <a:chOff x="2443032" y="3145193"/>
            <a:chExt cx="736270" cy="1478101"/>
          </a:xfrm>
        </p:grpSpPr>
        <p:pic>
          <p:nvPicPr>
            <p:cNvPr id="111" name="Picture 1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6206" y="3145193"/>
              <a:ext cx="639016" cy="594790"/>
            </a:xfrm>
            <a:prstGeom prst="rect">
              <a:avLst/>
            </a:prstGeom>
          </p:spPr>
        </p:pic>
        <p:sp>
          <p:nvSpPr>
            <p:cNvPr id="112" name="TextBox 111"/>
            <p:cNvSpPr txBox="1"/>
            <p:nvPr/>
          </p:nvSpPr>
          <p:spPr>
            <a:xfrm>
              <a:off x="2443032" y="3976963"/>
              <a:ext cx="736270"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2nd</a:t>
              </a:r>
            </a:p>
            <a:p>
              <a:pPr algn="ctr"/>
              <a:r>
                <a:rPr lang="en-GB" dirty="0">
                  <a:solidFill>
                    <a:prstClr val="black"/>
                  </a:solidFill>
                  <a:latin typeface="Kristen ITC" panose="03050502040202030202" pitchFamily="66" charset="0"/>
                </a:rPr>
                <a:t>ox</a:t>
              </a:r>
            </a:p>
          </p:txBody>
        </p:sp>
      </p:grpSp>
      <p:grpSp>
        <p:nvGrpSpPr>
          <p:cNvPr id="81" name="Group 80"/>
          <p:cNvGrpSpPr/>
          <p:nvPr/>
        </p:nvGrpSpPr>
        <p:grpSpPr>
          <a:xfrm>
            <a:off x="2476574" y="1093412"/>
            <a:ext cx="736270" cy="1481621"/>
            <a:chOff x="3519249" y="3167021"/>
            <a:chExt cx="736270" cy="1481621"/>
          </a:xfrm>
        </p:grpSpPr>
        <p:pic>
          <p:nvPicPr>
            <p:cNvPr id="109" name="Picture 108"/>
            <p:cNvPicPr>
              <a:picLocks noChangeAspect="1"/>
            </p:cNvPicPr>
            <p:nvPr/>
          </p:nvPicPr>
          <p:blipFill>
            <a:blip r:embed="rId8"/>
            <a:stretch>
              <a:fillRect/>
            </a:stretch>
          </p:blipFill>
          <p:spPr>
            <a:xfrm>
              <a:off x="3526116" y="3167021"/>
              <a:ext cx="598825" cy="569535"/>
            </a:xfrm>
            <a:prstGeom prst="rect">
              <a:avLst/>
            </a:prstGeom>
          </p:spPr>
        </p:pic>
        <p:sp>
          <p:nvSpPr>
            <p:cNvPr id="110" name="TextBox 109"/>
            <p:cNvSpPr txBox="1"/>
            <p:nvPr/>
          </p:nvSpPr>
          <p:spPr>
            <a:xfrm>
              <a:off x="3519249" y="4002311"/>
              <a:ext cx="736270"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3rd</a:t>
              </a:r>
            </a:p>
            <a:p>
              <a:pPr algn="ctr"/>
              <a:r>
                <a:rPr lang="en-GB" dirty="0">
                  <a:solidFill>
                    <a:prstClr val="black"/>
                  </a:solidFill>
                  <a:latin typeface="Kristen ITC" panose="03050502040202030202" pitchFamily="66" charset="0"/>
                </a:rPr>
                <a:t>tiger</a:t>
              </a:r>
            </a:p>
          </p:txBody>
        </p:sp>
      </p:grpSp>
      <p:grpSp>
        <p:nvGrpSpPr>
          <p:cNvPr id="82" name="Group 81"/>
          <p:cNvGrpSpPr/>
          <p:nvPr/>
        </p:nvGrpSpPr>
        <p:grpSpPr>
          <a:xfrm>
            <a:off x="3246481" y="1106811"/>
            <a:ext cx="925984" cy="1455620"/>
            <a:chOff x="4301089" y="3145193"/>
            <a:chExt cx="925984" cy="1455620"/>
          </a:xfrm>
        </p:grpSpPr>
        <p:pic>
          <p:nvPicPr>
            <p:cNvPr id="107" name="Picture 10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53212" y="3145193"/>
              <a:ext cx="621739" cy="601014"/>
            </a:xfrm>
            <a:prstGeom prst="rect">
              <a:avLst/>
            </a:prstGeom>
          </p:spPr>
        </p:pic>
        <p:sp>
          <p:nvSpPr>
            <p:cNvPr id="108" name="TextBox 107"/>
            <p:cNvSpPr txBox="1"/>
            <p:nvPr/>
          </p:nvSpPr>
          <p:spPr>
            <a:xfrm>
              <a:off x="4301089" y="3954482"/>
              <a:ext cx="925984"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4</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rabbit</a:t>
              </a:r>
            </a:p>
          </p:txBody>
        </p:sp>
      </p:grpSp>
      <p:grpSp>
        <p:nvGrpSpPr>
          <p:cNvPr id="83" name="Group 82"/>
          <p:cNvGrpSpPr/>
          <p:nvPr/>
        </p:nvGrpSpPr>
        <p:grpSpPr>
          <a:xfrm>
            <a:off x="4193997" y="1091520"/>
            <a:ext cx="980348" cy="1455619"/>
            <a:chOff x="5242322" y="3145193"/>
            <a:chExt cx="980348" cy="1455619"/>
          </a:xfrm>
        </p:grpSpPr>
        <p:pic>
          <p:nvPicPr>
            <p:cNvPr id="105" name="Picture 104"/>
            <p:cNvPicPr>
              <a:picLocks noChangeAspect="1"/>
            </p:cNvPicPr>
            <p:nvPr/>
          </p:nvPicPr>
          <p:blipFill>
            <a:blip r:embed="rId10"/>
            <a:stretch>
              <a:fillRect/>
            </a:stretch>
          </p:blipFill>
          <p:spPr>
            <a:xfrm>
              <a:off x="5403222" y="3145193"/>
              <a:ext cx="641318" cy="608500"/>
            </a:xfrm>
            <a:prstGeom prst="rect">
              <a:avLst/>
            </a:prstGeom>
          </p:spPr>
        </p:pic>
        <p:sp>
          <p:nvSpPr>
            <p:cNvPr id="106" name="TextBox 105"/>
            <p:cNvSpPr txBox="1"/>
            <p:nvPr/>
          </p:nvSpPr>
          <p:spPr>
            <a:xfrm>
              <a:off x="5242322" y="3954481"/>
              <a:ext cx="980348"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5</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dragon</a:t>
              </a:r>
            </a:p>
          </p:txBody>
        </p:sp>
      </p:grpSp>
      <p:grpSp>
        <p:nvGrpSpPr>
          <p:cNvPr id="84" name="Group 83"/>
          <p:cNvGrpSpPr/>
          <p:nvPr/>
        </p:nvGrpSpPr>
        <p:grpSpPr>
          <a:xfrm>
            <a:off x="5121715" y="1119415"/>
            <a:ext cx="980348" cy="1455618"/>
            <a:chOff x="6298446" y="3145193"/>
            <a:chExt cx="980348" cy="1455618"/>
          </a:xfrm>
        </p:grpSpPr>
        <p:pic>
          <p:nvPicPr>
            <p:cNvPr id="103" name="Picture 102"/>
            <p:cNvPicPr>
              <a:picLocks noChangeAspect="1"/>
            </p:cNvPicPr>
            <p:nvPr/>
          </p:nvPicPr>
          <p:blipFill>
            <a:blip r:embed="rId11"/>
            <a:stretch>
              <a:fillRect/>
            </a:stretch>
          </p:blipFill>
          <p:spPr>
            <a:xfrm>
              <a:off x="6347734" y="3145193"/>
              <a:ext cx="694747" cy="662753"/>
            </a:xfrm>
            <a:prstGeom prst="rect">
              <a:avLst/>
            </a:prstGeom>
          </p:spPr>
        </p:pic>
        <p:sp>
          <p:nvSpPr>
            <p:cNvPr id="104" name="TextBox 103"/>
            <p:cNvSpPr txBox="1"/>
            <p:nvPr/>
          </p:nvSpPr>
          <p:spPr>
            <a:xfrm>
              <a:off x="6298446" y="3954480"/>
              <a:ext cx="980348"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6</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snake</a:t>
              </a:r>
            </a:p>
          </p:txBody>
        </p:sp>
      </p:grpSp>
      <p:grpSp>
        <p:nvGrpSpPr>
          <p:cNvPr id="85" name="Group 84"/>
          <p:cNvGrpSpPr/>
          <p:nvPr/>
        </p:nvGrpSpPr>
        <p:grpSpPr>
          <a:xfrm>
            <a:off x="6071694" y="1128827"/>
            <a:ext cx="1013357" cy="1455618"/>
            <a:chOff x="7321561" y="3145193"/>
            <a:chExt cx="1013357" cy="1455618"/>
          </a:xfrm>
        </p:grpSpPr>
        <p:pic>
          <p:nvPicPr>
            <p:cNvPr id="101" name="Picture 100"/>
            <p:cNvPicPr>
              <a:picLocks noChangeAspect="1"/>
            </p:cNvPicPr>
            <p:nvPr/>
          </p:nvPicPr>
          <p:blipFill>
            <a:blip r:embed="rId12"/>
            <a:stretch>
              <a:fillRect/>
            </a:stretch>
          </p:blipFill>
          <p:spPr>
            <a:xfrm>
              <a:off x="7321561" y="3145193"/>
              <a:ext cx="773303" cy="608500"/>
            </a:xfrm>
            <a:prstGeom prst="rect">
              <a:avLst/>
            </a:prstGeom>
          </p:spPr>
        </p:pic>
        <p:sp>
          <p:nvSpPr>
            <p:cNvPr id="102" name="TextBox 101"/>
            <p:cNvSpPr txBox="1"/>
            <p:nvPr/>
          </p:nvSpPr>
          <p:spPr>
            <a:xfrm>
              <a:off x="7354570" y="3954480"/>
              <a:ext cx="980348"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7</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horse</a:t>
              </a:r>
            </a:p>
          </p:txBody>
        </p:sp>
      </p:grpSp>
      <p:grpSp>
        <p:nvGrpSpPr>
          <p:cNvPr id="86" name="Group 85"/>
          <p:cNvGrpSpPr/>
          <p:nvPr/>
        </p:nvGrpSpPr>
        <p:grpSpPr>
          <a:xfrm>
            <a:off x="6880282" y="1102105"/>
            <a:ext cx="980348" cy="1507858"/>
            <a:chOff x="8474053" y="3155006"/>
            <a:chExt cx="980348" cy="1507858"/>
          </a:xfrm>
        </p:grpSpPr>
        <p:pic>
          <p:nvPicPr>
            <p:cNvPr id="99" name="Picture 9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05387" y="3155006"/>
              <a:ext cx="717680" cy="634250"/>
            </a:xfrm>
            <a:prstGeom prst="rect">
              <a:avLst/>
            </a:prstGeom>
          </p:spPr>
        </p:pic>
        <p:sp>
          <p:nvSpPr>
            <p:cNvPr id="100" name="TextBox 99"/>
            <p:cNvSpPr txBox="1"/>
            <p:nvPr/>
          </p:nvSpPr>
          <p:spPr>
            <a:xfrm>
              <a:off x="8474053" y="4016533"/>
              <a:ext cx="980348"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8</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goat</a:t>
              </a:r>
            </a:p>
          </p:txBody>
        </p:sp>
      </p:grpSp>
      <p:grpSp>
        <p:nvGrpSpPr>
          <p:cNvPr id="87" name="Group 86"/>
          <p:cNvGrpSpPr/>
          <p:nvPr/>
        </p:nvGrpSpPr>
        <p:grpSpPr>
          <a:xfrm>
            <a:off x="7786078" y="1128827"/>
            <a:ext cx="1034829" cy="1455618"/>
            <a:chOff x="8382253" y="3073941"/>
            <a:chExt cx="1034829" cy="1455618"/>
          </a:xfrm>
        </p:grpSpPr>
        <p:pic>
          <p:nvPicPr>
            <p:cNvPr id="97" name="Picture 96"/>
            <p:cNvPicPr>
              <a:picLocks noChangeAspect="1"/>
            </p:cNvPicPr>
            <p:nvPr/>
          </p:nvPicPr>
          <p:blipFill>
            <a:blip r:embed="rId14"/>
            <a:stretch>
              <a:fillRect/>
            </a:stretch>
          </p:blipFill>
          <p:spPr>
            <a:xfrm>
              <a:off x="8496063" y="3073941"/>
              <a:ext cx="586575" cy="662753"/>
            </a:xfrm>
            <a:prstGeom prst="rect">
              <a:avLst/>
            </a:prstGeom>
          </p:spPr>
        </p:pic>
        <p:sp>
          <p:nvSpPr>
            <p:cNvPr id="98" name="TextBox 97"/>
            <p:cNvSpPr txBox="1"/>
            <p:nvPr/>
          </p:nvSpPr>
          <p:spPr>
            <a:xfrm>
              <a:off x="8382253" y="3883228"/>
              <a:ext cx="1034829"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9</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monkey</a:t>
              </a:r>
            </a:p>
          </p:txBody>
        </p:sp>
      </p:grpSp>
      <p:grpSp>
        <p:nvGrpSpPr>
          <p:cNvPr id="88" name="Group 87"/>
          <p:cNvGrpSpPr/>
          <p:nvPr/>
        </p:nvGrpSpPr>
        <p:grpSpPr>
          <a:xfrm>
            <a:off x="8748336" y="1110629"/>
            <a:ext cx="1034829" cy="1482337"/>
            <a:chOff x="9428515" y="3083754"/>
            <a:chExt cx="1034829" cy="1482337"/>
          </a:xfrm>
        </p:grpSpPr>
        <p:pic>
          <p:nvPicPr>
            <p:cNvPr id="95" name="Picture 9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548446" y="3083754"/>
              <a:ext cx="618758" cy="679124"/>
            </a:xfrm>
            <a:prstGeom prst="rect">
              <a:avLst/>
            </a:prstGeom>
          </p:spPr>
        </p:pic>
        <p:sp>
          <p:nvSpPr>
            <p:cNvPr id="96" name="TextBox 95"/>
            <p:cNvSpPr txBox="1"/>
            <p:nvPr/>
          </p:nvSpPr>
          <p:spPr>
            <a:xfrm>
              <a:off x="9428515" y="3919760"/>
              <a:ext cx="1034829"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10</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rooster</a:t>
              </a:r>
            </a:p>
          </p:txBody>
        </p:sp>
      </p:grpSp>
      <p:grpSp>
        <p:nvGrpSpPr>
          <p:cNvPr id="89" name="Group 88"/>
          <p:cNvGrpSpPr/>
          <p:nvPr/>
        </p:nvGrpSpPr>
        <p:grpSpPr>
          <a:xfrm>
            <a:off x="9687234" y="1153029"/>
            <a:ext cx="1034829" cy="1468265"/>
            <a:chOff x="10243384" y="3141096"/>
            <a:chExt cx="1034829" cy="1468265"/>
          </a:xfrm>
        </p:grpSpPr>
        <p:pic>
          <p:nvPicPr>
            <p:cNvPr id="93" name="Picture 92"/>
            <p:cNvPicPr>
              <a:picLocks noChangeAspect="1"/>
            </p:cNvPicPr>
            <p:nvPr/>
          </p:nvPicPr>
          <p:blipFill>
            <a:blip r:embed="rId16"/>
            <a:stretch>
              <a:fillRect/>
            </a:stretch>
          </p:blipFill>
          <p:spPr>
            <a:xfrm>
              <a:off x="10375239" y="3141096"/>
              <a:ext cx="698600" cy="576908"/>
            </a:xfrm>
            <a:prstGeom prst="rect">
              <a:avLst/>
            </a:prstGeom>
          </p:spPr>
        </p:pic>
        <p:sp>
          <p:nvSpPr>
            <p:cNvPr id="94" name="TextBox 93"/>
            <p:cNvSpPr txBox="1"/>
            <p:nvPr/>
          </p:nvSpPr>
          <p:spPr>
            <a:xfrm>
              <a:off x="10243384" y="3963030"/>
              <a:ext cx="1034829"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11</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dog</a:t>
              </a:r>
            </a:p>
          </p:txBody>
        </p:sp>
      </p:grpSp>
      <p:grpSp>
        <p:nvGrpSpPr>
          <p:cNvPr id="90" name="Group 89"/>
          <p:cNvGrpSpPr/>
          <p:nvPr/>
        </p:nvGrpSpPr>
        <p:grpSpPr>
          <a:xfrm>
            <a:off x="10482233" y="1149376"/>
            <a:ext cx="1034829" cy="1489555"/>
            <a:chOff x="11129954" y="3196017"/>
            <a:chExt cx="1034829" cy="1489555"/>
          </a:xfrm>
        </p:grpSpPr>
        <p:pic>
          <p:nvPicPr>
            <p:cNvPr id="91" name="Picture 90"/>
            <p:cNvPicPr>
              <a:picLocks noChangeAspect="1"/>
            </p:cNvPicPr>
            <p:nvPr/>
          </p:nvPicPr>
          <p:blipFill>
            <a:blip r:embed="rId17"/>
            <a:stretch>
              <a:fillRect/>
            </a:stretch>
          </p:blipFill>
          <p:spPr>
            <a:xfrm>
              <a:off x="11295153" y="3196017"/>
              <a:ext cx="668395" cy="621653"/>
            </a:xfrm>
            <a:prstGeom prst="rect">
              <a:avLst/>
            </a:prstGeom>
          </p:spPr>
        </p:pic>
        <p:sp>
          <p:nvSpPr>
            <p:cNvPr id="92" name="TextBox 91"/>
            <p:cNvSpPr txBox="1"/>
            <p:nvPr/>
          </p:nvSpPr>
          <p:spPr>
            <a:xfrm>
              <a:off x="11129954" y="4039241"/>
              <a:ext cx="1034829"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12</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pig</a:t>
              </a:r>
            </a:p>
          </p:txBody>
        </p:sp>
      </p:grpSp>
      <p:pic>
        <p:nvPicPr>
          <p:cNvPr id="66" name="Picture 4" descr="chinese boy icon by netalloy"/>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5285" y="3011626"/>
            <a:ext cx="2740177" cy="2740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rotWithShape="1">
          <a:blip r:embed="rId19"/>
          <a:srcRect b="23470"/>
          <a:stretch/>
        </p:blipFill>
        <p:spPr>
          <a:xfrm>
            <a:off x="763142" y="63402"/>
            <a:ext cx="10711600" cy="573875"/>
          </a:xfrm>
          <a:prstGeom prst="rect">
            <a:avLst/>
          </a:prstGeom>
        </p:spPr>
      </p:pic>
      <p:grpSp>
        <p:nvGrpSpPr>
          <p:cNvPr id="65" name="Group 64"/>
          <p:cNvGrpSpPr/>
          <p:nvPr/>
        </p:nvGrpSpPr>
        <p:grpSpPr>
          <a:xfrm>
            <a:off x="-244000" y="1236114"/>
            <a:ext cx="1229481" cy="4851318"/>
            <a:chOff x="11113267" y="966680"/>
            <a:chExt cx="1323663" cy="4975775"/>
          </a:xfrm>
        </p:grpSpPr>
        <p:pic>
          <p:nvPicPr>
            <p:cNvPr id="118" name="Picture 1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119" name="Picture 118"/>
            <p:cNvPicPr>
              <a:picLocks noChangeAspect="1"/>
            </p:cNvPicPr>
            <p:nvPr/>
          </p:nvPicPr>
          <p:blipFill>
            <a:blip r:embed="rId4"/>
            <a:stretch>
              <a:fillRect/>
            </a:stretch>
          </p:blipFill>
          <p:spPr>
            <a:xfrm>
              <a:off x="11138369" y="2776269"/>
              <a:ext cx="1298561" cy="1298561"/>
            </a:xfrm>
            <a:prstGeom prst="rect">
              <a:avLst/>
            </a:prstGeom>
          </p:spPr>
        </p:pic>
        <p:pic>
          <p:nvPicPr>
            <p:cNvPr id="120" name="Picture 119"/>
            <p:cNvPicPr>
              <a:picLocks noChangeAspect="1"/>
            </p:cNvPicPr>
            <p:nvPr/>
          </p:nvPicPr>
          <p:blipFill>
            <a:blip r:embed="rId5"/>
            <a:stretch>
              <a:fillRect/>
            </a:stretch>
          </p:blipFill>
          <p:spPr>
            <a:xfrm>
              <a:off x="11132933" y="4643894"/>
              <a:ext cx="1298561" cy="1298561"/>
            </a:xfrm>
            <a:prstGeom prst="rect">
              <a:avLst/>
            </a:prstGeom>
          </p:spPr>
        </p:pic>
      </p:grpSp>
      <p:pic>
        <p:nvPicPr>
          <p:cNvPr id="121" name="Picture 2" descr="chinese girl icon by netalloy"/>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251976" y="3011626"/>
            <a:ext cx="2704952" cy="2704952"/>
          </a:xfrm>
          <a:prstGeom prst="rect">
            <a:avLst/>
          </a:prstGeom>
          <a:noFill/>
          <a:extLst>
            <a:ext uri="{909E8E84-426E-40DD-AFC4-6F175D3DCCD1}">
              <a14:hiddenFill xmlns:a14="http://schemas.microsoft.com/office/drawing/2010/main">
                <a:solidFill>
                  <a:srgbClr val="FFFFFF"/>
                </a:solidFill>
              </a14:hiddenFill>
            </a:ext>
          </a:extLst>
        </p:spPr>
      </p:pic>
      <p:grpSp>
        <p:nvGrpSpPr>
          <p:cNvPr id="122" name="Group 121"/>
          <p:cNvGrpSpPr/>
          <p:nvPr/>
        </p:nvGrpSpPr>
        <p:grpSpPr>
          <a:xfrm>
            <a:off x="272061" y="6241158"/>
            <a:ext cx="11538459" cy="638505"/>
            <a:chOff x="762213" y="6178710"/>
            <a:chExt cx="11538459" cy="638505"/>
          </a:xfrm>
        </p:grpSpPr>
        <p:grpSp>
          <p:nvGrpSpPr>
            <p:cNvPr id="123" name="Group 122"/>
            <p:cNvGrpSpPr/>
            <p:nvPr/>
          </p:nvGrpSpPr>
          <p:grpSpPr>
            <a:xfrm>
              <a:off x="762213" y="6178710"/>
              <a:ext cx="10618728" cy="638505"/>
              <a:chOff x="479615" y="6179180"/>
              <a:chExt cx="10618728" cy="638505"/>
            </a:xfrm>
          </p:grpSpPr>
          <p:pic>
            <p:nvPicPr>
              <p:cNvPr id="125" name="Picture 1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126" name="Picture 12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127" name="Picture 12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128" name="Picture 12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129" name="Picture 12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130" name="Picture 12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131" name="Picture 13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132" name="Picture 13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133" name="Picture 13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134" name="Picture 1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135" name="Picture 13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124" name="Picture 12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Tree>
    <p:extLst>
      <p:ext uri="{BB962C8B-B14F-4D97-AF65-F5344CB8AC3E}">
        <p14:creationId xmlns:p14="http://schemas.microsoft.com/office/powerpoint/2010/main" val="413257836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1000" fill="hold"/>
                                        <p:tgtEl>
                                          <p:spTgt spid="79"/>
                                        </p:tgtEl>
                                        <p:attrNameLst>
                                          <p:attrName>ppt_x</p:attrName>
                                        </p:attrNameLst>
                                      </p:cBhvr>
                                      <p:tavLst>
                                        <p:tav tm="0">
                                          <p:val>
                                            <p:strVal val="#ppt_x"/>
                                          </p:val>
                                        </p:tav>
                                        <p:tav tm="100000">
                                          <p:val>
                                            <p:strVal val="#ppt_x"/>
                                          </p:val>
                                        </p:tav>
                                      </p:tavLst>
                                    </p:anim>
                                    <p:anim calcmode="lin" valueType="num">
                                      <p:cBhvr additive="base">
                                        <p:cTn id="8" dur="1000" fill="hold"/>
                                        <p:tgtEl>
                                          <p:spTgt spid="7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additive="base">
                                        <p:cTn id="12" dur="1000" fill="hold"/>
                                        <p:tgtEl>
                                          <p:spTgt spid="80"/>
                                        </p:tgtEl>
                                        <p:attrNameLst>
                                          <p:attrName>ppt_x</p:attrName>
                                        </p:attrNameLst>
                                      </p:cBhvr>
                                      <p:tavLst>
                                        <p:tav tm="0">
                                          <p:val>
                                            <p:strVal val="#ppt_x"/>
                                          </p:val>
                                        </p:tav>
                                        <p:tav tm="100000">
                                          <p:val>
                                            <p:strVal val="#ppt_x"/>
                                          </p:val>
                                        </p:tav>
                                      </p:tavLst>
                                    </p:anim>
                                    <p:anim calcmode="lin" valueType="num">
                                      <p:cBhvr additive="base">
                                        <p:cTn id="13" dur="1000" fill="hold"/>
                                        <p:tgtEl>
                                          <p:spTgt spid="8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1000" fill="hold"/>
                                        <p:tgtEl>
                                          <p:spTgt spid="81"/>
                                        </p:tgtEl>
                                        <p:attrNameLst>
                                          <p:attrName>ppt_x</p:attrName>
                                        </p:attrNameLst>
                                      </p:cBhvr>
                                      <p:tavLst>
                                        <p:tav tm="0">
                                          <p:val>
                                            <p:strVal val="#ppt_x"/>
                                          </p:val>
                                        </p:tav>
                                        <p:tav tm="100000">
                                          <p:val>
                                            <p:strVal val="#ppt_x"/>
                                          </p:val>
                                        </p:tav>
                                      </p:tavLst>
                                    </p:anim>
                                    <p:anim calcmode="lin" valueType="num">
                                      <p:cBhvr additive="base">
                                        <p:cTn id="18" dur="1000" fill="hold"/>
                                        <p:tgtEl>
                                          <p:spTgt spid="81"/>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1000" fill="hold"/>
                                        <p:tgtEl>
                                          <p:spTgt spid="82"/>
                                        </p:tgtEl>
                                        <p:attrNameLst>
                                          <p:attrName>ppt_x</p:attrName>
                                        </p:attrNameLst>
                                      </p:cBhvr>
                                      <p:tavLst>
                                        <p:tav tm="0">
                                          <p:val>
                                            <p:strVal val="#ppt_x"/>
                                          </p:val>
                                        </p:tav>
                                        <p:tav tm="100000">
                                          <p:val>
                                            <p:strVal val="#ppt_x"/>
                                          </p:val>
                                        </p:tav>
                                      </p:tavLst>
                                    </p:anim>
                                    <p:anim calcmode="lin" valueType="num">
                                      <p:cBhvr additive="base">
                                        <p:cTn id="23" dur="1000" fill="hold"/>
                                        <p:tgtEl>
                                          <p:spTgt spid="82"/>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1000" fill="hold"/>
                                        <p:tgtEl>
                                          <p:spTgt spid="83"/>
                                        </p:tgtEl>
                                        <p:attrNameLst>
                                          <p:attrName>ppt_x</p:attrName>
                                        </p:attrNameLst>
                                      </p:cBhvr>
                                      <p:tavLst>
                                        <p:tav tm="0">
                                          <p:val>
                                            <p:strVal val="#ppt_x"/>
                                          </p:val>
                                        </p:tav>
                                        <p:tav tm="100000">
                                          <p:val>
                                            <p:strVal val="#ppt_x"/>
                                          </p:val>
                                        </p:tav>
                                      </p:tavLst>
                                    </p:anim>
                                    <p:anim calcmode="lin" valueType="num">
                                      <p:cBhvr additive="base">
                                        <p:cTn id="28" dur="1000" fill="hold"/>
                                        <p:tgtEl>
                                          <p:spTgt spid="83"/>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1000" fill="hold"/>
                                        <p:tgtEl>
                                          <p:spTgt spid="84"/>
                                        </p:tgtEl>
                                        <p:attrNameLst>
                                          <p:attrName>ppt_x</p:attrName>
                                        </p:attrNameLst>
                                      </p:cBhvr>
                                      <p:tavLst>
                                        <p:tav tm="0">
                                          <p:val>
                                            <p:strVal val="#ppt_x"/>
                                          </p:val>
                                        </p:tav>
                                        <p:tav tm="100000">
                                          <p:val>
                                            <p:strVal val="#ppt_x"/>
                                          </p:val>
                                        </p:tav>
                                      </p:tavLst>
                                    </p:anim>
                                    <p:anim calcmode="lin" valueType="num">
                                      <p:cBhvr additive="base">
                                        <p:cTn id="33" dur="1000" fill="hold"/>
                                        <p:tgtEl>
                                          <p:spTgt spid="84"/>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0"/>
                                  </p:stCondLst>
                                  <p:childTnLst>
                                    <p:set>
                                      <p:cBhvr>
                                        <p:cTn id="36" dur="1" fill="hold">
                                          <p:stCondLst>
                                            <p:cond delay="0"/>
                                          </p:stCondLst>
                                        </p:cTn>
                                        <p:tgtEl>
                                          <p:spTgt spid="85"/>
                                        </p:tgtEl>
                                        <p:attrNameLst>
                                          <p:attrName>style.visibility</p:attrName>
                                        </p:attrNameLst>
                                      </p:cBhvr>
                                      <p:to>
                                        <p:strVal val="visible"/>
                                      </p:to>
                                    </p:set>
                                    <p:anim calcmode="lin" valueType="num">
                                      <p:cBhvr additive="base">
                                        <p:cTn id="37" dur="1000" fill="hold"/>
                                        <p:tgtEl>
                                          <p:spTgt spid="85"/>
                                        </p:tgtEl>
                                        <p:attrNameLst>
                                          <p:attrName>ppt_x</p:attrName>
                                        </p:attrNameLst>
                                      </p:cBhvr>
                                      <p:tavLst>
                                        <p:tav tm="0">
                                          <p:val>
                                            <p:strVal val="#ppt_x"/>
                                          </p:val>
                                        </p:tav>
                                        <p:tav tm="100000">
                                          <p:val>
                                            <p:strVal val="#ppt_x"/>
                                          </p:val>
                                        </p:tav>
                                      </p:tavLst>
                                    </p:anim>
                                    <p:anim calcmode="lin" valueType="num">
                                      <p:cBhvr additive="base">
                                        <p:cTn id="38" dur="1000" fill="hold"/>
                                        <p:tgtEl>
                                          <p:spTgt spid="85"/>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nodeType="afterEffect">
                                  <p:stCondLst>
                                    <p:cond delay="0"/>
                                  </p:stCondLst>
                                  <p:childTnLst>
                                    <p:set>
                                      <p:cBhvr>
                                        <p:cTn id="41" dur="1" fill="hold">
                                          <p:stCondLst>
                                            <p:cond delay="0"/>
                                          </p:stCondLst>
                                        </p:cTn>
                                        <p:tgtEl>
                                          <p:spTgt spid="86"/>
                                        </p:tgtEl>
                                        <p:attrNameLst>
                                          <p:attrName>style.visibility</p:attrName>
                                        </p:attrNameLst>
                                      </p:cBhvr>
                                      <p:to>
                                        <p:strVal val="visible"/>
                                      </p:to>
                                    </p:set>
                                    <p:anim calcmode="lin" valueType="num">
                                      <p:cBhvr additive="base">
                                        <p:cTn id="42" dur="1000" fill="hold"/>
                                        <p:tgtEl>
                                          <p:spTgt spid="86"/>
                                        </p:tgtEl>
                                        <p:attrNameLst>
                                          <p:attrName>ppt_x</p:attrName>
                                        </p:attrNameLst>
                                      </p:cBhvr>
                                      <p:tavLst>
                                        <p:tav tm="0">
                                          <p:val>
                                            <p:strVal val="#ppt_x"/>
                                          </p:val>
                                        </p:tav>
                                        <p:tav tm="100000">
                                          <p:val>
                                            <p:strVal val="#ppt_x"/>
                                          </p:val>
                                        </p:tav>
                                      </p:tavLst>
                                    </p:anim>
                                    <p:anim calcmode="lin" valueType="num">
                                      <p:cBhvr additive="base">
                                        <p:cTn id="43" dur="1000" fill="hold"/>
                                        <p:tgtEl>
                                          <p:spTgt spid="86"/>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nodeType="after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additive="base">
                                        <p:cTn id="47" dur="1000" fill="hold"/>
                                        <p:tgtEl>
                                          <p:spTgt spid="87"/>
                                        </p:tgtEl>
                                        <p:attrNameLst>
                                          <p:attrName>ppt_x</p:attrName>
                                        </p:attrNameLst>
                                      </p:cBhvr>
                                      <p:tavLst>
                                        <p:tav tm="0">
                                          <p:val>
                                            <p:strVal val="#ppt_x"/>
                                          </p:val>
                                        </p:tav>
                                        <p:tav tm="100000">
                                          <p:val>
                                            <p:strVal val="#ppt_x"/>
                                          </p:val>
                                        </p:tav>
                                      </p:tavLst>
                                    </p:anim>
                                    <p:anim calcmode="lin" valueType="num">
                                      <p:cBhvr additive="base">
                                        <p:cTn id="48" dur="1000" fill="hold"/>
                                        <p:tgtEl>
                                          <p:spTgt spid="87"/>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nodeType="afterEffect">
                                  <p:stCondLst>
                                    <p:cond delay="0"/>
                                  </p:stCondLst>
                                  <p:childTnLst>
                                    <p:set>
                                      <p:cBhvr>
                                        <p:cTn id="51" dur="1" fill="hold">
                                          <p:stCondLst>
                                            <p:cond delay="0"/>
                                          </p:stCondLst>
                                        </p:cTn>
                                        <p:tgtEl>
                                          <p:spTgt spid="88"/>
                                        </p:tgtEl>
                                        <p:attrNameLst>
                                          <p:attrName>style.visibility</p:attrName>
                                        </p:attrNameLst>
                                      </p:cBhvr>
                                      <p:to>
                                        <p:strVal val="visible"/>
                                      </p:to>
                                    </p:set>
                                    <p:anim calcmode="lin" valueType="num">
                                      <p:cBhvr additive="base">
                                        <p:cTn id="52" dur="1000" fill="hold"/>
                                        <p:tgtEl>
                                          <p:spTgt spid="88"/>
                                        </p:tgtEl>
                                        <p:attrNameLst>
                                          <p:attrName>ppt_x</p:attrName>
                                        </p:attrNameLst>
                                      </p:cBhvr>
                                      <p:tavLst>
                                        <p:tav tm="0">
                                          <p:val>
                                            <p:strVal val="#ppt_x"/>
                                          </p:val>
                                        </p:tav>
                                        <p:tav tm="100000">
                                          <p:val>
                                            <p:strVal val="#ppt_x"/>
                                          </p:val>
                                        </p:tav>
                                      </p:tavLst>
                                    </p:anim>
                                    <p:anim calcmode="lin" valueType="num">
                                      <p:cBhvr additive="base">
                                        <p:cTn id="53" dur="1000" fill="hold"/>
                                        <p:tgtEl>
                                          <p:spTgt spid="88"/>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nodeType="afterEffect">
                                  <p:stCondLst>
                                    <p:cond delay="0"/>
                                  </p:stCondLst>
                                  <p:childTnLst>
                                    <p:set>
                                      <p:cBhvr>
                                        <p:cTn id="56" dur="1" fill="hold">
                                          <p:stCondLst>
                                            <p:cond delay="0"/>
                                          </p:stCondLst>
                                        </p:cTn>
                                        <p:tgtEl>
                                          <p:spTgt spid="89"/>
                                        </p:tgtEl>
                                        <p:attrNameLst>
                                          <p:attrName>style.visibility</p:attrName>
                                        </p:attrNameLst>
                                      </p:cBhvr>
                                      <p:to>
                                        <p:strVal val="visible"/>
                                      </p:to>
                                    </p:set>
                                    <p:anim calcmode="lin" valueType="num">
                                      <p:cBhvr additive="base">
                                        <p:cTn id="57" dur="1000" fill="hold"/>
                                        <p:tgtEl>
                                          <p:spTgt spid="89"/>
                                        </p:tgtEl>
                                        <p:attrNameLst>
                                          <p:attrName>ppt_x</p:attrName>
                                        </p:attrNameLst>
                                      </p:cBhvr>
                                      <p:tavLst>
                                        <p:tav tm="0">
                                          <p:val>
                                            <p:strVal val="#ppt_x"/>
                                          </p:val>
                                        </p:tav>
                                        <p:tav tm="100000">
                                          <p:val>
                                            <p:strVal val="#ppt_x"/>
                                          </p:val>
                                        </p:tav>
                                      </p:tavLst>
                                    </p:anim>
                                    <p:anim calcmode="lin" valueType="num">
                                      <p:cBhvr additive="base">
                                        <p:cTn id="58" dur="1000" fill="hold"/>
                                        <p:tgtEl>
                                          <p:spTgt spid="89"/>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nodeType="afterEffect">
                                  <p:stCondLst>
                                    <p:cond delay="0"/>
                                  </p:stCondLst>
                                  <p:childTnLst>
                                    <p:set>
                                      <p:cBhvr>
                                        <p:cTn id="61" dur="1" fill="hold">
                                          <p:stCondLst>
                                            <p:cond delay="0"/>
                                          </p:stCondLst>
                                        </p:cTn>
                                        <p:tgtEl>
                                          <p:spTgt spid="90"/>
                                        </p:tgtEl>
                                        <p:attrNameLst>
                                          <p:attrName>style.visibility</p:attrName>
                                        </p:attrNameLst>
                                      </p:cBhvr>
                                      <p:to>
                                        <p:strVal val="visible"/>
                                      </p:to>
                                    </p:set>
                                    <p:anim calcmode="lin" valueType="num">
                                      <p:cBhvr additive="base">
                                        <p:cTn id="62" dur="1000" fill="hold"/>
                                        <p:tgtEl>
                                          <p:spTgt spid="90"/>
                                        </p:tgtEl>
                                        <p:attrNameLst>
                                          <p:attrName>ppt_x</p:attrName>
                                        </p:attrNameLst>
                                      </p:cBhvr>
                                      <p:tavLst>
                                        <p:tav tm="0">
                                          <p:val>
                                            <p:strVal val="#ppt_x"/>
                                          </p:val>
                                        </p:tav>
                                        <p:tav tm="100000">
                                          <p:val>
                                            <p:strVal val="#ppt_x"/>
                                          </p:val>
                                        </p:tav>
                                      </p:tavLst>
                                    </p:anim>
                                    <p:anim calcmode="lin" valueType="num">
                                      <p:cBhvr additive="base">
                                        <p:cTn id="63" dur="10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685520" y="749094"/>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9" name="Group 78"/>
          <p:cNvGrpSpPr/>
          <p:nvPr/>
        </p:nvGrpSpPr>
        <p:grpSpPr>
          <a:xfrm>
            <a:off x="766071" y="1128827"/>
            <a:ext cx="736270" cy="1455621"/>
            <a:chOff x="1389413" y="3145193"/>
            <a:chExt cx="736270" cy="1455621"/>
          </a:xfrm>
        </p:grpSpPr>
        <p:pic>
          <p:nvPicPr>
            <p:cNvPr id="113" name="Picture 112"/>
            <p:cNvPicPr>
              <a:picLocks noChangeAspect="1"/>
            </p:cNvPicPr>
            <p:nvPr/>
          </p:nvPicPr>
          <p:blipFill>
            <a:blip r:embed="rId3"/>
            <a:stretch>
              <a:fillRect/>
            </a:stretch>
          </p:blipFill>
          <p:spPr>
            <a:xfrm>
              <a:off x="1453949" y="3145193"/>
              <a:ext cx="591363" cy="591363"/>
            </a:xfrm>
            <a:prstGeom prst="rect">
              <a:avLst/>
            </a:prstGeom>
          </p:spPr>
        </p:pic>
        <p:sp>
          <p:nvSpPr>
            <p:cNvPr id="114" name="TextBox 113"/>
            <p:cNvSpPr txBox="1"/>
            <p:nvPr/>
          </p:nvSpPr>
          <p:spPr>
            <a:xfrm>
              <a:off x="1389413" y="3954483"/>
              <a:ext cx="736270"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1</a:t>
              </a:r>
              <a:r>
                <a:rPr lang="en-GB" baseline="30000" dirty="0">
                  <a:solidFill>
                    <a:prstClr val="black"/>
                  </a:solidFill>
                  <a:latin typeface="Kristen ITC" panose="03050502040202030202" pitchFamily="66" charset="0"/>
                </a:rPr>
                <a:t>st</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rat</a:t>
              </a:r>
            </a:p>
          </p:txBody>
        </p:sp>
      </p:grpSp>
      <p:grpSp>
        <p:nvGrpSpPr>
          <p:cNvPr id="80" name="Group 79"/>
          <p:cNvGrpSpPr/>
          <p:nvPr/>
        </p:nvGrpSpPr>
        <p:grpSpPr>
          <a:xfrm>
            <a:off x="1626975" y="1106344"/>
            <a:ext cx="736270" cy="1478101"/>
            <a:chOff x="2443032" y="3145193"/>
            <a:chExt cx="736270" cy="1478101"/>
          </a:xfrm>
        </p:grpSpPr>
        <p:pic>
          <p:nvPicPr>
            <p:cNvPr id="111" name="Picture 1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6206" y="3145193"/>
              <a:ext cx="639016" cy="594790"/>
            </a:xfrm>
            <a:prstGeom prst="rect">
              <a:avLst/>
            </a:prstGeom>
          </p:spPr>
        </p:pic>
        <p:sp>
          <p:nvSpPr>
            <p:cNvPr id="112" name="TextBox 111"/>
            <p:cNvSpPr txBox="1"/>
            <p:nvPr/>
          </p:nvSpPr>
          <p:spPr>
            <a:xfrm>
              <a:off x="2443032" y="3976963"/>
              <a:ext cx="736270"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2nd</a:t>
              </a:r>
            </a:p>
            <a:p>
              <a:pPr algn="ctr"/>
              <a:r>
                <a:rPr lang="en-GB" dirty="0">
                  <a:solidFill>
                    <a:prstClr val="black"/>
                  </a:solidFill>
                  <a:latin typeface="Kristen ITC" panose="03050502040202030202" pitchFamily="66" charset="0"/>
                </a:rPr>
                <a:t>ox</a:t>
              </a:r>
            </a:p>
          </p:txBody>
        </p:sp>
      </p:grpSp>
      <p:grpSp>
        <p:nvGrpSpPr>
          <p:cNvPr id="81" name="Group 80"/>
          <p:cNvGrpSpPr/>
          <p:nvPr/>
        </p:nvGrpSpPr>
        <p:grpSpPr>
          <a:xfrm>
            <a:off x="2476574" y="1093412"/>
            <a:ext cx="736270" cy="1481621"/>
            <a:chOff x="3519249" y="3167021"/>
            <a:chExt cx="736270" cy="1481621"/>
          </a:xfrm>
        </p:grpSpPr>
        <p:pic>
          <p:nvPicPr>
            <p:cNvPr id="109" name="Picture 108"/>
            <p:cNvPicPr>
              <a:picLocks noChangeAspect="1"/>
            </p:cNvPicPr>
            <p:nvPr/>
          </p:nvPicPr>
          <p:blipFill>
            <a:blip r:embed="rId5"/>
            <a:stretch>
              <a:fillRect/>
            </a:stretch>
          </p:blipFill>
          <p:spPr>
            <a:xfrm>
              <a:off x="3526116" y="3167021"/>
              <a:ext cx="598825" cy="569535"/>
            </a:xfrm>
            <a:prstGeom prst="rect">
              <a:avLst/>
            </a:prstGeom>
          </p:spPr>
        </p:pic>
        <p:sp>
          <p:nvSpPr>
            <p:cNvPr id="110" name="TextBox 109"/>
            <p:cNvSpPr txBox="1"/>
            <p:nvPr/>
          </p:nvSpPr>
          <p:spPr>
            <a:xfrm>
              <a:off x="3519249" y="4002311"/>
              <a:ext cx="736270"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3rd</a:t>
              </a:r>
            </a:p>
            <a:p>
              <a:pPr algn="ctr"/>
              <a:r>
                <a:rPr lang="en-GB" dirty="0">
                  <a:solidFill>
                    <a:prstClr val="black"/>
                  </a:solidFill>
                  <a:latin typeface="Kristen ITC" panose="03050502040202030202" pitchFamily="66" charset="0"/>
                </a:rPr>
                <a:t>tiger</a:t>
              </a:r>
            </a:p>
          </p:txBody>
        </p:sp>
      </p:grpSp>
      <p:grpSp>
        <p:nvGrpSpPr>
          <p:cNvPr id="82" name="Group 81"/>
          <p:cNvGrpSpPr/>
          <p:nvPr/>
        </p:nvGrpSpPr>
        <p:grpSpPr>
          <a:xfrm>
            <a:off x="3246481" y="1106811"/>
            <a:ext cx="925984" cy="1455620"/>
            <a:chOff x="4301089" y="3145193"/>
            <a:chExt cx="925984" cy="1455620"/>
          </a:xfrm>
        </p:grpSpPr>
        <p:pic>
          <p:nvPicPr>
            <p:cNvPr id="107" name="Picture 10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3212" y="3145193"/>
              <a:ext cx="621739" cy="601014"/>
            </a:xfrm>
            <a:prstGeom prst="rect">
              <a:avLst/>
            </a:prstGeom>
          </p:spPr>
        </p:pic>
        <p:sp>
          <p:nvSpPr>
            <p:cNvPr id="108" name="TextBox 107"/>
            <p:cNvSpPr txBox="1"/>
            <p:nvPr/>
          </p:nvSpPr>
          <p:spPr>
            <a:xfrm>
              <a:off x="4301089" y="3954482"/>
              <a:ext cx="925984"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4</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rabbit</a:t>
              </a:r>
            </a:p>
          </p:txBody>
        </p:sp>
      </p:grpSp>
      <p:grpSp>
        <p:nvGrpSpPr>
          <p:cNvPr id="83" name="Group 82"/>
          <p:cNvGrpSpPr/>
          <p:nvPr/>
        </p:nvGrpSpPr>
        <p:grpSpPr>
          <a:xfrm>
            <a:off x="4193997" y="1091520"/>
            <a:ext cx="980348" cy="1455619"/>
            <a:chOff x="5242322" y="3145193"/>
            <a:chExt cx="980348" cy="1455619"/>
          </a:xfrm>
        </p:grpSpPr>
        <p:pic>
          <p:nvPicPr>
            <p:cNvPr id="105" name="Picture 104"/>
            <p:cNvPicPr>
              <a:picLocks noChangeAspect="1"/>
            </p:cNvPicPr>
            <p:nvPr/>
          </p:nvPicPr>
          <p:blipFill>
            <a:blip r:embed="rId7"/>
            <a:stretch>
              <a:fillRect/>
            </a:stretch>
          </p:blipFill>
          <p:spPr>
            <a:xfrm>
              <a:off x="5403222" y="3145193"/>
              <a:ext cx="641318" cy="608500"/>
            </a:xfrm>
            <a:prstGeom prst="rect">
              <a:avLst/>
            </a:prstGeom>
          </p:spPr>
        </p:pic>
        <p:sp>
          <p:nvSpPr>
            <p:cNvPr id="106" name="TextBox 105"/>
            <p:cNvSpPr txBox="1"/>
            <p:nvPr/>
          </p:nvSpPr>
          <p:spPr>
            <a:xfrm>
              <a:off x="5242322" y="3954481"/>
              <a:ext cx="980348"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5</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dragon</a:t>
              </a:r>
            </a:p>
          </p:txBody>
        </p:sp>
      </p:grpSp>
      <p:grpSp>
        <p:nvGrpSpPr>
          <p:cNvPr id="84" name="Group 83"/>
          <p:cNvGrpSpPr/>
          <p:nvPr/>
        </p:nvGrpSpPr>
        <p:grpSpPr>
          <a:xfrm>
            <a:off x="5121715" y="1119415"/>
            <a:ext cx="980348" cy="1455618"/>
            <a:chOff x="6298446" y="3145193"/>
            <a:chExt cx="980348" cy="1455618"/>
          </a:xfrm>
        </p:grpSpPr>
        <p:pic>
          <p:nvPicPr>
            <p:cNvPr id="103" name="Picture 102"/>
            <p:cNvPicPr>
              <a:picLocks noChangeAspect="1"/>
            </p:cNvPicPr>
            <p:nvPr/>
          </p:nvPicPr>
          <p:blipFill>
            <a:blip r:embed="rId8"/>
            <a:stretch>
              <a:fillRect/>
            </a:stretch>
          </p:blipFill>
          <p:spPr>
            <a:xfrm>
              <a:off x="6347734" y="3145193"/>
              <a:ext cx="694747" cy="662753"/>
            </a:xfrm>
            <a:prstGeom prst="rect">
              <a:avLst/>
            </a:prstGeom>
          </p:spPr>
        </p:pic>
        <p:sp>
          <p:nvSpPr>
            <p:cNvPr id="104" name="TextBox 103"/>
            <p:cNvSpPr txBox="1"/>
            <p:nvPr/>
          </p:nvSpPr>
          <p:spPr>
            <a:xfrm>
              <a:off x="6298446" y="3954480"/>
              <a:ext cx="980348"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6</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snake</a:t>
              </a:r>
            </a:p>
          </p:txBody>
        </p:sp>
      </p:grpSp>
      <p:grpSp>
        <p:nvGrpSpPr>
          <p:cNvPr id="85" name="Group 84"/>
          <p:cNvGrpSpPr/>
          <p:nvPr/>
        </p:nvGrpSpPr>
        <p:grpSpPr>
          <a:xfrm>
            <a:off x="6071694" y="1128827"/>
            <a:ext cx="1013357" cy="1455618"/>
            <a:chOff x="7321561" y="3145193"/>
            <a:chExt cx="1013357" cy="1455618"/>
          </a:xfrm>
        </p:grpSpPr>
        <p:pic>
          <p:nvPicPr>
            <p:cNvPr id="101" name="Picture 100"/>
            <p:cNvPicPr>
              <a:picLocks noChangeAspect="1"/>
            </p:cNvPicPr>
            <p:nvPr/>
          </p:nvPicPr>
          <p:blipFill>
            <a:blip r:embed="rId9"/>
            <a:stretch>
              <a:fillRect/>
            </a:stretch>
          </p:blipFill>
          <p:spPr>
            <a:xfrm>
              <a:off x="7321561" y="3145193"/>
              <a:ext cx="773303" cy="608500"/>
            </a:xfrm>
            <a:prstGeom prst="rect">
              <a:avLst/>
            </a:prstGeom>
          </p:spPr>
        </p:pic>
        <p:sp>
          <p:nvSpPr>
            <p:cNvPr id="102" name="TextBox 101"/>
            <p:cNvSpPr txBox="1"/>
            <p:nvPr/>
          </p:nvSpPr>
          <p:spPr>
            <a:xfrm>
              <a:off x="7354570" y="3954480"/>
              <a:ext cx="980348"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7</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horse</a:t>
              </a:r>
            </a:p>
          </p:txBody>
        </p:sp>
      </p:grpSp>
      <p:grpSp>
        <p:nvGrpSpPr>
          <p:cNvPr id="86" name="Group 85"/>
          <p:cNvGrpSpPr/>
          <p:nvPr/>
        </p:nvGrpSpPr>
        <p:grpSpPr>
          <a:xfrm>
            <a:off x="6880282" y="1102105"/>
            <a:ext cx="980348" cy="1507858"/>
            <a:chOff x="8474053" y="3155006"/>
            <a:chExt cx="980348" cy="1507858"/>
          </a:xfrm>
        </p:grpSpPr>
        <p:pic>
          <p:nvPicPr>
            <p:cNvPr id="99" name="Picture 9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05387" y="3155006"/>
              <a:ext cx="717680" cy="634250"/>
            </a:xfrm>
            <a:prstGeom prst="rect">
              <a:avLst/>
            </a:prstGeom>
          </p:spPr>
        </p:pic>
        <p:sp>
          <p:nvSpPr>
            <p:cNvPr id="100" name="TextBox 99"/>
            <p:cNvSpPr txBox="1"/>
            <p:nvPr/>
          </p:nvSpPr>
          <p:spPr>
            <a:xfrm>
              <a:off x="8474053" y="4016533"/>
              <a:ext cx="980348"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8</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goat</a:t>
              </a:r>
            </a:p>
          </p:txBody>
        </p:sp>
      </p:grpSp>
      <p:grpSp>
        <p:nvGrpSpPr>
          <p:cNvPr id="87" name="Group 86"/>
          <p:cNvGrpSpPr/>
          <p:nvPr/>
        </p:nvGrpSpPr>
        <p:grpSpPr>
          <a:xfrm>
            <a:off x="7786078" y="1128827"/>
            <a:ext cx="1034829" cy="1455618"/>
            <a:chOff x="8382253" y="3073941"/>
            <a:chExt cx="1034829" cy="1455618"/>
          </a:xfrm>
        </p:grpSpPr>
        <p:pic>
          <p:nvPicPr>
            <p:cNvPr id="97" name="Picture 96"/>
            <p:cNvPicPr>
              <a:picLocks noChangeAspect="1"/>
            </p:cNvPicPr>
            <p:nvPr/>
          </p:nvPicPr>
          <p:blipFill>
            <a:blip r:embed="rId11"/>
            <a:stretch>
              <a:fillRect/>
            </a:stretch>
          </p:blipFill>
          <p:spPr>
            <a:xfrm>
              <a:off x="8496063" y="3073941"/>
              <a:ext cx="586575" cy="662753"/>
            </a:xfrm>
            <a:prstGeom prst="rect">
              <a:avLst/>
            </a:prstGeom>
          </p:spPr>
        </p:pic>
        <p:sp>
          <p:nvSpPr>
            <p:cNvPr id="98" name="TextBox 97"/>
            <p:cNvSpPr txBox="1"/>
            <p:nvPr/>
          </p:nvSpPr>
          <p:spPr>
            <a:xfrm>
              <a:off x="8382253" y="3883228"/>
              <a:ext cx="1034829"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9</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monkey</a:t>
              </a:r>
            </a:p>
          </p:txBody>
        </p:sp>
      </p:grpSp>
      <p:grpSp>
        <p:nvGrpSpPr>
          <p:cNvPr id="88" name="Group 87"/>
          <p:cNvGrpSpPr/>
          <p:nvPr/>
        </p:nvGrpSpPr>
        <p:grpSpPr>
          <a:xfrm>
            <a:off x="8697117" y="1113002"/>
            <a:ext cx="1034829" cy="1482337"/>
            <a:chOff x="9428515" y="3083754"/>
            <a:chExt cx="1034829" cy="1482337"/>
          </a:xfrm>
        </p:grpSpPr>
        <p:pic>
          <p:nvPicPr>
            <p:cNvPr id="95" name="Picture 9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48446" y="3083754"/>
              <a:ext cx="618758" cy="679124"/>
            </a:xfrm>
            <a:prstGeom prst="rect">
              <a:avLst/>
            </a:prstGeom>
          </p:spPr>
        </p:pic>
        <p:sp>
          <p:nvSpPr>
            <p:cNvPr id="96" name="TextBox 95"/>
            <p:cNvSpPr txBox="1"/>
            <p:nvPr/>
          </p:nvSpPr>
          <p:spPr>
            <a:xfrm>
              <a:off x="9428515" y="3919760"/>
              <a:ext cx="1034829"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10</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rooster</a:t>
              </a:r>
            </a:p>
          </p:txBody>
        </p:sp>
      </p:grpSp>
      <p:grpSp>
        <p:nvGrpSpPr>
          <p:cNvPr id="89" name="Group 88"/>
          <p:cNvGrpSpPr/>
          <p:nvPr/>
        </p:nvGrpSpPr>
        <p:grpSpPr>
          <a:xfrm>
            <a:off x="9563773" y="1136249"/>
            <a:ext cx="1034829" cy="1467857"/>
            <a:chOff x="10171435" y="3141096"/>
            <a:chExt cx="1034829" cy="1467857"/>
          </a:xfrm>
        </p:grpSpPr>
        <p:pic>
          <p:nvPicPr>
            <p:cNvPr id="93" name="Picture 92"/>
            <p:cNvPicPr>
              <a:picLocks noChangeAspect="1"/>
            </p:cNvPicPr>
            <p:nvPr/>
          </p:nvPicPr>
          <p:blipFill>
            <a:blip r:embed="rId13"/>
            <a:stretch>
              <a:fillRect/>
            </a:stretch>
          </p:blipFill>
          <p:spPr>
            <a:xfrm>
              <a:off x="10375239" y="3141096"/>
              <a:ext cx="698600" cy="576908"/>
            </a:xfrm>
            <a:prstGeom prst="rect">
              <a:avLst/>
            </a:prstGeom>
          </p:spPr>
        </p:pic>
        <p:sp>
          <p:nvSpPr>
            <p:cNvPr id="94" name="TextBox 93"/>
            <p:cNvSpPr txBox="1"/>
            <p:nvPr/>
          </p:nvSpPr>
          <p:spPr>
            <a:xfrm>
              <a:off x="10171435" y="3962622"/>
              <a:ext cx="1034829"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11</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dog</a:t>
              </a:r>
            </a:p>
          </p:txBody>
        </p:sp>
      </p:grpSp>
      <p:grpSp>
        <p:nvGrpSpPr>
          <p:cNvPr id="90" name="Group 89"/>
          <p:cNvGrpSpPr/>
          <p:nvPr/>
        </p:nvGrpSpPr>
        <p:grpSpPr>
          <a:xfrm>
            <a:off x="10482233" y="1094584"/>
            <a:ext cx="1034829" cy="1544347"/>
            <a:chOff x="11129954" y="3141225"/>
            <a:chExt cx="1034829" cy="1544347"/>
          </a:xfrm>
        </p:grpSpPr>
        <p:pic>
          <p:nvPicPr>
            <p:cNvPr id="91" name="Picture 90"/>
            <p:cNvPicPr>
              <a:picLocks noChangeAspect="1"/>
            </p:cNvPicPr>
            <p:nvPr/>
          </p:nvPicPr>
          <p:blipFill>
            <a:blip r:embed="rId14"/>
            <a:stretch>
              <a:fillRect/>
            </a:stretch>
          </p:blipFill>
          <p:spPr>
            <a:xfrm>
              <a:off x="11292261" y="3141225"/>
              <a:ext cx="668395" cy="621653"/>
            </a:xfrm>
            <a:prstGeom prst="rect">
              <a:avLst/>
            </a:prstGeom>
          </p:spPr>
        </p:pic>
        <p:sp>
          <p:nvSpPr>
            <p:cNvPr id="92" name="TextBox 91"/>
            <p:cNvSpPr txBox="1"/>
            <p:nvPr/>
          </p:nvSpPr>
          <p:spPr>
            <a:xfrm>
              <a:off x="11129954" y="4039241"/>
              <a:ext cx="1034829" cy="646331"/>
            </a:xfrm>
            <a:prstGeom prst="rect">
              <a:avLst/>
            </a:prstGeom>
            <a:noFill/>
          </p:spPr>
          <p:txBody>
            <a:bodyPr wrap="square" rtlCol="0">
              <a:spAutoFit/>
            </a:bodyPr>
            <a:lstStyle/>
            <a:p>
              <a:pPr algn="ctr"/>
              <a:r>
                <a:rPr lang="en-GB" dirty="0">
                  <a:solidFill>
                    <a:prstClr val="black"/>
                  </a:solidFill>
                  <a:latin typeface="Kristen ITC" panose="03050502040202030202" pitchFamily="66" charset="0"/>
                </a:rPr>
                <a:t>12</a:t>
              </a:r>
              <a:r>
                <a:rPr lang="en-GB" baseline="30000" dirty="0">
                  <a:solidFill>
                    <a:prstClr val="black"/>
                  </a:solidFill>
                  <a:latin typeface="Kristen ITC" panose="03050502040202030202" pitchFamily="66" charset="0"/>
                </a:rPr>
                <a:t>th</a:t>
              </a:r>
              <a:endParaRPr lang="en-GB" dirty="0">
                <a:solidFill>
                  <a:prstClr val="black"/>
                </a:solidFill>
                <a:latin typeface="Kristen ITC" panose="03050502040202030202" pitchFamily="66" charset="0"/>
              </a:endParaRPr>
            </a:p>
            <a:p>
              <a:pPr algn="ctr"/>
              <a:r>
                <a:rPr lang="en-GB" dirty="0">
                  <a:solidFill>
                    <a:prstClr val="black"/>
                  </a:solidFill>
                  <a:latin typeface="Kristen ITC" panose="03050502040202030202" pitchFamily="66" charset="0"/>
                </a:rPr>
                <a:t>pig</a:t>
              </a:r>
            </a:p>
          </p:txBody>
        </p:sp>
      </p:grpSp>
      <p:pic>
        <p:nvPicPr>
          <p:cNvPr id="66" name="Picture 4" descr="chinese boy icon by netalloy"/>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5285" y="3011626"/>
            <a:ext cx="2740177" cy="2740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4" name="Rounded Rectangular Callout 63"/>
          <p:cNvSpPr/>
          <p:nvPr/>
        </p:nvSpPr>
        <p:spPr>
          <a:xfrm>
            <a:off x="4240301" y="2849064"/>
            <a:ext cx="4500321" cy="1476650"/>
          </a:xfrm>
          <a:prstGeom prst="wedgeRoundRectCallout">
            <a:avLst>
              <a:gd name="adj1" fmla="val 66280"/>
              <a:gd name="adj2" fmla="val -16969"/>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prstClr val="black"/>
              </a:solidFill>
              <a:latin typeface="Kristen ITC" panose="03050502040202030202" pitchFamily="66" charset="0"/>
            </a:endParaRPr>
          </a:p>
          <a:p>
            <a:pPr algn="ctr"/>
            <a:r>
              <a:rPr lang="en-GB" sz="2800" dirty="0">
                <a:solidFill>
                  <a:prstClr val="black"/>
                </a:solidFill>
                <a:latin typeface="Kristen ITC" panose="03050502040202030202" pitchFamily="66" charset="0"/>
              </a:rPr>
              <a:t>The calendar has followed a rotating cycle ever since then.</a:t>
            </a:r>
          </a:p>
          <a:p>
            <a:pPr algn="ctr"/>
            <a:endParaRPr lang="en-GB" sz="3200" dirty="0">
              <a:solidFill>
                <a:prstClr val="white"/>
              </a:solidFill>
            </a:endParaRPr>
          </a:p>
        </p:txBody>
      </p:sp>
      <p:grpSp>
        <p:nvGrpSpPr>
          <p:cNvPr id="65" name="Group 64"/>
          <p:cNvGrpSpPr/>
          <p:nvPr/>
        </p:nvGrpSpPr>
        <p:grpSpPr>
          <a:xfrm>
            <a:off x="11210077" y="1084304"/>
            <a:ext cx="1283245" cy="4851318"/>
            <a:chOff x="11113267" y="966680"/>
            <a:chExt cx="1381546" cy="4975775"/>
          </a:xfrm>
        </p:grpSpPr>
        <p:pic>
          <p:nvPicPr>
            <p:cNvPr id="118" name="Picture 1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119" name="Picture 118"/>
            <p:cNvPicPr>
              <a:picLocks noChangeAspect="1"/>
            </p:cNvPicPr>
            <p:nvPr/>
          </p:nvPicPr>
          <p:blipFill>
            <a:blip r:embed="rId17"/>
            <a:stretch>
              <a:fillRect/>
            </a:stretch>
          </p:blipFill>
          <p:spPr>
            <a:xfrm>
              <a:off x="11138369" y="2776269"/>
              <a:ext cx="1298561" cy="1298561"/>
            </a:xfrm>
            <a:prstGeom prst="rect">
              <a:avLst/>
            </a:prstGeom>
          </p:spPr>
        </p:pic>
        <p:pic>
          <p:nvPicPr>
            <p:cNvPr id="120" name="Picture 119"/>
            <p:cNvPicPr>
              <a:picLocks noChangeAspect="1"/>
            </p:cNvPicPr>
            <p:nvPr/>
          </p:nvPicPr>
          <p:blipFill>
            <a:blip r:embed="rId18"/>
            <a:stretch>
              <a:fillRect/>
            </a:stretch>
          </p:blipFill>
          <p:spPr>
            <a:xfrm>
              <a:off x="11196252" y="4643894"/>
              <a:ext cx="1298561" cy="1298561"/>
            </a:xfrm>
            <a:prstGeom prst="rect">
              <a:avLst/>
            </a:prstGeom>
          </p:spPr>
        </p:pic>
      </p:grpSp>
      <p:pic>
        <p:nvPicPr>
          <p:cNvPr id="121" name="Picture 120"/>
          <p:cNvPicPr>
            <a:picLocks noChangeAspect="1"/>
          </p:cNvPicPr>
          <p:nvPr/>
        </p:nvPicPr>
        <p:blipFill rotWithShape="1">
          <a:blip r:embed="rId19"/>
          <a:srcRect b="23470"/>
          <a:stretch/>
        </p:blipFill>
        <p:spPr>
          <a:xfrm>
            <a:off x="763142" y="63402"/>
            <a:ext cx="10711600" cy="573875"/>
          </a:xfrm>
          <a:prstGeom prst="rect">
            <a:avLst/>
          </a:prstGeom>
        </p:spPr>
      </p:pic>
      <p:grpSp>
        <p:nvGrpSpPr>
          <p:cNvPr id="122" name="Group 121"/>
          <p:cNvGrpSpPr/>
          <p:nvPr/>
        </p:nvGrpSpPr>
        <p:grpSpPr>
          <a:xfrm>
            <a:off x="-244000" y="1236114"/>
            <a:ext cx="1229481" cy="4851318"/>
            <a:chOff x="11113267" y="966680"/>
            <a:chExt cx="1323663" cy="4975775"/>
          </a:xfrm>
        </p:grpSpPr>
        <p:pic>
          <p:nvPicPr>
            <p:cNvPr id="123" name="Picture 1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124" name="Picture 123"/>
            <p:cNvPicPr>
              <a:picLocks noChangeAspect="1"/>
            </p:cNvPicPr>
            <p:nvPr/>
          </p:nvPicPr>
          <p:blipFill>
            <a:blip r:embed="rId17"/>
            <a:stretch>
              <a:fillRect/>
            </a:stretch>
          </p:blipFill>
          <p:spPr>
            <a:xfrm>
              <a:off x="11138369" y="2776269"/>
              <a:ext cx="1298561" cy="1298561"/>
            </a:xfrm>
            <a:prstGeom prst="rect">
              <a:avLst/>
            </a:prstGeom>
          </p:spPr>
        </p:pic>
        <p:pic>
          <p:nvPicPr>
            <p:cNvPr id="125" name="Picture 124"/>
            <p:cNvPicPr>
              <a:picLocks noChangeAspect="1"/>
            </p:cNvPicPr>
            <p:nvPr/>
          </p:nvPicPr>
          <p:blipFill>
            <a:blip r:embed="rId18"/>
            <a:stretch>
              <a:fillRect/>
            </a:stretch>
          </p:blipFill>
          <p:spPr>
            <a:xfrm>
              <a:off x="11132933" y="4643894"/>
              <a:ext cx="1298561" cy="1298561"/>
            </a:xfrm>
            <a:prstGeom prst="rect">
              <a:avLst/>
            </a:prstGeom>
          </p:spPr>
        </p:pic>
      </p:grpSp>
      <p:pic>
        <p:nvPicPr>
          <p:cNvPr id="126" name="Picture 2" descr="chinese girl icon by netalloy"/>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251976" y="3011626"/>
            <a:ext cx="2704952" cy="2704952"/>
          </a:xfrm>
          <a:prstGeom prst="rect">
            <a:avLst/>
          </a:prstGeom>
          <a:noFill/>
          <a:extLst>
            <a:ext uri="{909E8E84-426E-40DD-AFC4-6F175D3DCCD1}">
              <a14:hiddenFill xmlns:a14="http://schemas.microsoft.com/office/drawing/2010/main">
                <a:solidFill>
                  <a:srgbClr val="FFFFFF"/>
                </a:solidFill>
              </a14:hiddenFill>
            </a:ext>
          </a:extLst>
        </p:spPr>
      </p:pic>
      <p:grpSp>
        <p:nvGrpSpPr>
          <p:cNvPr id="127" name="Group 126"/>
          <p:cNvGrpSpPr/>
          <p:nvPr/>
        </p:nvGrpSpPr>
        <p:grpSpPr>
          <a:xfrm>
            <a:off x="272061" y="6241158"/>
            <a:ext cx="11538459" cy="638505"/>
            <a:chOff x="762213" y="6178710"/>
            <a:chExt cx="11538459" cy="638505"/>
          </a:xfrm>
        </p:grpSpPr>
        <p:grpSp>
          <p:nvGrpSpPr>
            <p:cNvPr id="128" name="Group 127"/>
            <p:cNvGrpSpPr/>
            <p:nvPr/>
          </p:nvGrpSpPr>
          <p:grpSpPr>
            <a:xfrm>
              <a:off x="762213" y="6178710"/>
              <a:ext cx="10618728" cy="638505"/>
              <a:chOff x="479615" y="6179180"/>
              <a:chExt cx="10618728" cy="638505"/>
            </a:xfrm>
          </p:grpSpPr>
          <p:pic>
            <p:nvPicPr>
              <p:cNvPr id="130" name="Picture 12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131" name="Picture 13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132" name="Picture 13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133" name="Picture 13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134" name="Picture 13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135" name="Picture 13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136" name="Picture 13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137" name="Picture 13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138" name="Picture 13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139" name="Picture 1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140" name="Picture 139"/>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129" name="Picture 128"/>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Tree>
    <p:extLst>
      <p:ext uri="{BB962C8B-B14F-4D97-AF65-F5344CB8AC3E}">
        <p14:creationId xmlns:p14="http://schemas.microsoft.com/office/powerpoint/2010/main" val="244464284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685520" y="749094"/>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4"/>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5"/>
            <a:stretch>
              <a:fillRect/>
            </a:stretch>
          </p:blipFill>
          <p:spPr>
            <a:xfrm>
              <a:off x="11196252" y="4643894"/>
              <a:ext cx="1298561" cy="1298561"/>
            </a:xfrm>
            <a:prstGeom prst="rect">
              <a:avLst/>
            </a:prstGeom>
          </p:spPr>
        </p:pic>
      </p:grpSp>
      <p:sp>
        <p:nvSpPr>
          <p:cNvPr id="36" name="Rounded Rectangular Callout 35"/>
          <p:cNvSpPr/>
          <p:nvPr/>
        </p:nvSpPr>
        <p:spPr>
          <a:xfrm>
            <a:off x="1587331" y="1054506"/>
            <a:ext cx="8533500" cy="959228"/>
          </a:xfrm>
          <a:prstGeom prst="wedgeRoundRectCallout">
            <a:avLst>
              <a:gd name="adj1" fmla="val -40057"/>
              <a:gd name="adj2" fmla="val 129435"/>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prstClr val="white"/>
              </a:solidFill>
              <a:latin typeface="KG Miss Kindergarten" panose="02000000000000000000" pitchFamily="2" charset="0"/>
            </a:endParaRPr>
          </a:p>
          <a:p>
            <a:pPr algn="ctr"/>
            <a:r>
              <a:rPr lang="en-GB" sz="2800" dirty="0">
                <a:solidFill>
                  <a:prstClr val="black"/>
                </a:solidFill>
                <a:latin typeface="Kristen ITC" panose="03050502040202030202" pitchFamily="66" charset="0"/>
              </a:rPr>
              <a:t>Click on the animals to see and hear the story.</a:t>
            </a:r>
          </a:p>
          <a:p>
            <a:pPr algn="ctr"/>
            <a:endParaRPr lang="en-GB" sz="3200" dirty="0">
              <a:solidFill>
                <a:prstClr val="white"/>
              </a:solidFill>
            </a:endParaRPr>
          </a:p>
        </p:txBody>
      </p:sp>
      <p:pic>
        <p:nvPicPr>
          <p:cNvPr id="56" name="Picture 4" descr="chinese boy icon by netallo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285" y="3011626"/>
            <a:ext cx="2740177" cy="2740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rotWithShape="1">
          <a:blip r:embed="rId7"/>
          <a:srcRect b="23470"/>
          <a:stretch/>
        </p:blipFill>
        <p:spPr>
          <a:xfrm>
            <a:off x="740199" y="89249"/>
            <a:ext cx="10711600" cy="573875"/>
          </a:xfrm>
          <a:prstGeom prst="rect">
            <a:avLst/>
          </a:prstGeom>
        </p:spPr>
      </p:pic>
      <p:grpSp>
        <p:nvGrpSpPr>
          <p:cNvPr id="35" name="Group 34"/>
          <p:cNvGrpSpPr/>
          <p:nvPr/>
        </p:nvGrpSpPr>
        <p:grpSpPr>
          <a:xfrm>
            <a:off x="-244000" y="1236114"/>
            <a:ext cx="1229481" cy="4851318"/>
            <a:chOff x="11113267" y="966680"/>
            <a:chExt cx="1323663" cy="4975775"/>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39" name="Picture 38"/>
            <p:cNvPicPr>
              <a:picLocks noChangeAspect="1"/>
            </p:cNvPicPr>
            <p:nvPr/>
          </p:nvPicPr>
          <p:blipFill>
            <a:blip r:embed="rId4"/>
            <a:stretch>
              <a:fillRect/>
            </a:stretch>
          </p:blipFill>
          <p:spPr>
            <a:xfrm>
              <a:off x="11138369" y="2776269"/>
              <a:ext cx="1298561" cy="1298561"/>
            </a:xfrm>
            <a:prstGeom prst="rect">
              <a:avLst/>
            </a:prstGeom>
          </p:spPr>
        </p:pic>
        <p:pic>
          <p:nvPicPr>
            <p:cNvPr id="40" name="Picture 39"/>
            <p:cNvPicPr>
              <a:picLocks noChangeAspect="1"/>
            </p:cNvPicPr>
            <p:nvPr/>
          </p:nvPicPr>
          <p:blipFill>
            <a:blip r:embed="rId5"/>
            <a:stretch>
              <a:fillRect/>
            </a:stretch>
          </p:blipFill>
          <p:spPr>
            <a:xfrm>
              <a:off x="11132933" y="4643894"/>
              <a:ext cx="1298561" cy="1298561"/>
            </a:xfrm>
            <a:prstGeom prst="rect">
              <a:avLst/>
            </a:prstGeom>
          </p:spPr>
        </p:pic>
      </p:grpSp>
      <p:grpSp>
        <p:nvGrpSpPr>
          <p:cNvPr id="32" name="Group 31"/>
          <p:cNvGrpSpPr/>
          <p:nvPr/>
        </p:nvGrpSpPr>
        <p:grpSpPr>
          <a:xfrm>
            <a:off x="3810257" y="2759225"/>
            <a:ext cx="4571483" cy="3148274"/>
            <a:chOff x="2973588" y="3419471"/>
            <a:chExt cx="3144247" cy="2115858"/>
          </a:xfrm>
        </p:grpSpPr>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8999" y="3432077"/>
              <a:ext cx="611608" cy="611608"/>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87913" y="3419471"/>
              <a:ext cx="792959" cy="638662"/>
            </a:xfrm>
            <a:prstGeom prst="rect">
              <a:avLst/>
            </a:prstGeom>
          </p:spPr>
        </p:pic>
        <p:pic>
          <p:nvPicPr>
            <p:cNvPr id="41" name="Picture 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56488">
              <a:off x="4601373" y="3431499"/>
              <a:ext cx="770687" cy="633676"/>
            </a:xfrm>
            <a:prstGeom prst="rect">
              <a:avLst/>
            </a:prstGeom>
          </p:spPr>
        </p:pic>
        <p:pic>
          <p:nvPicPr>
            <p:cNvPr id="58" name="Pictur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31967" y="3420536"/>
              <a:ext cx="628540" cy="607588"/>
            </a:xfrm>
            <a:prstGeom prst="rect">
              <a:avLst/>
            </a:prstGeom>
          </p:spPr>
        </p:pic>
        <p:pic>
          <p:nvPicPr>
            <p:cNvPr id="59" name="Pictur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73312" y="4823477"/>
              <a:ext cx="785159" cy="649064"/>
            </a:xfrm>
            <a:prstGeom prst="rect">
              <a:avLst/>
            </a:prstGeom>
          </p:spPr>
        </p:pic>
        <p:pic>
          <p:nvPicPr>
            <p:cNvPr id="60" name="Picture 5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150" y="4852697"/>
              <a:ext cx="690302" cy="682632"/>
            </a:xfrm>
            <a:prstGeom prst="rect">
              <a:avLst/>
            </a:prstGeom>
          </p:spPr>
        </p:pic>
        <p:pic>
          <p:nvPicPr>
            <p:cNvPr id="61" name="Picture 6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73588" y="4156769"/>
              <a:ext cx="741539" cy="584270"/>
            </a:xfrm>
            <a:prstGeom prst="rect">
              <a:avLst/>
            </a:prstGeom>
          </p:spPr>
        </p:pic>
        <p:pic>
          <p:nvPicPr>
            <p:cNvPr id="62" name="Picture 6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24639" y="4114160"/>
              <a:ext cx="800216" cy="707191"/>
            </a:xfrm>
            <a:prstGeom prst="rect">
              <a:avLst/>
            </a:prstGeom>
          </p:spPr>
        </p:pic>
        <p:pic>
          <p:nvPicPr>
            <p:cNvPr id="63" name="Picture 62">
              <a:hlinkClick r:id="rId16"/>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07194" y="4044894"/>
              <a:ext cx="646166" cy="732546"/>
            </a:xfrm>
            <a:prstGeom prst="rect">
              <a:avLst/>
            </a:prstGeom>
          </p:spPr>
        </p:pic>
        <p:pic>
          <p:nvPicPr>
            <p:cNvPr id="64" name="Picture 6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63335" y="4081234"/>
              <a:ext cx="654500" cy="718353"/>
            </a:xfrm>
            <a:prstGeom prst="rect">
              <a:avLst/>
            </a:prstGeom>
          </p:spPr>
        </p:pic>
        <p:pic>
          <p:nvPicPr>
            <p:cNvPr id="65" name="Picture 6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92511" y="4862382"/>
              <a:ext cx="732128" cy="596380"/>
            </a:xfrm>
            <a:prstGeom prst="rect">
              <a:avLst/>
            </a:prstGeom>
          </p:spPr>
        </p:pic>
        <p:pic>
          <p:nvPicPr>
            <p:cNvPr id="66" name="Picture 6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821504" y="4862382"/>
              <a:ext cx="683858" cy="596380"/>
            </a:xfrm>
            <a:prstGeom prst="rect">
              <a:avLst/>
            </a:prstGeom>
          </p:spPr>
        </p:pic>
      </p:grpSp>
      <p:pic>
        <p:nvPicPr>
          <p:cNvPr id="67" name="Picture 2" descr="chinese girl icon by netalloy"/>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251976" y="3011626"/>
            <a:ext cx="2704952" cy="2704952"/>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272061" y="6241158"/>
            <a:ext cx="11538459" cy="638505"/>
            <a:chOff x="762213" y="6178710"/>
            <a:chExt cx="11538459" cy="638505"/>
          </a:xfrm>
        </p:grpSpPr>
        <p:grpSp>
          <p:nvGrpSpPr>
            <p:cNvPr id="69" name="Group 68"/>
            <p:cNvGrpSpPr/>
            <p:nvPr/>
          </p:nvGrpSpPr>
          <p:grpSpPr>
            <a:xfrm>
              <a:off x="762213" y="6178710"/>
              <a:ext cx="10618728" cy="638505"/>
              <a:chOff x="479615" y="6179180"/>
              <a:chExt cx="10618728" cy="638505"/>
            </a:xfrm>
          </p:grpSpPr>
          <p:pic>
            <p:nvPicPr>
              <p:cNvPr id="71" name="Picture 7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72" name="Picture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73" name="Picture 7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74" name="Picture 7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75" name="Picture 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76" name="Picture 7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77" name="Picture 7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78" name="Picture 7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79" name="Picture 7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80" name="Picture 7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81" name="Picture 8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70" name="Picture 6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Tree>
    <p:extLst>
      <p:ext uri="{BB962C8B-B14F-4D97-AF65-F5344CB8AC3E}">
        <p14:creationId xmlns:p14="http://schemas.microsoft.com/office/powerpoint/2010/main" val="345968930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2" name="Group 41"/>
          <p:cNvGrpSpPr/>
          <p:nvPr/>
        </p:nvGrpSpPr>
        <p:grpSpPr>
          <a:xfrm>
            <a:off x="272061" y="6241158"/>
            <a:ext cx="11538459" cy="638505"/>
            <a:chOff x="762213" y="6178710"/>
            <a:chExt cx="11538459" cy="638505"/>
          </a:xfrm>
        </p:grpSpPr>
        <p:grpSp>
          <p:nvGrpSpPr>
            <p:cNvPr id="43" name="Group 42"/>
            <p:cNvGrpSpPr/>
            <p:nvPr/>
          </p:nvGrpSpPr>
          <p:grpSpPr>
            <a:xfrm>
              <a:off x="762213" y="6178710"/>
              <a:ext cx="10618728" cy="638505"/>
              <a:chOff x="479615" y="6179180"/>
              <a:chExt cx="10618728" cy="638505"/>
            </a:xfrm>
          </p:grpSpPr>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50" name="Picture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52" name="Picture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53" name="Picture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54" name="Picture 5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55" name="Picture 5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44" name="Picture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734255" y="657373"/>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Picture 7"/>
          <p:cNvPicPr>
            <a:picLocks noChangeAspect="1"/>
          </p:cNvPicPr>
          <p:nvPr/>
        </p:nvPicPr>
        <p:blipFill rotWithShape="1">
          <a:blip r:embed="rId15"/>
          <a:srcRect b="23470"/>
          <a:stretch/>
        </p:blipFill>
        <p:spPr>
          <a:xfrm>
            <a:off x="763142" y="63402"/>
            <a:ext cx="10711600" cy="573875"/>
          </a:xfrm>
          <a:prstGeom prst="rect">
            <a:avLst/>
          </a:prstGeom>
        </p:spPr>
      </p:pic>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17"/>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18"/>
            <a:stretch>
              <a:fillRect/>
            </a:stretch>
          </p:blipFill>
          <p:spPr>
            <a:xfrm>
              <a:off x="11196252" y="4643894"/>
              <a:ext cx="1298561" cy="1298561"/>
            </a:xfrm>
            <a:prstGeom prst="rect">
              <a:avLst/>
            </a:prstGeom>
          </p:spPr>
        </p:pic>
      </p:grpSp>
      <p:pic>
        <p:nvPicPr>
          <p:cNvPr id="34" name="Picture 4" descr="chinese boy icon by netalloy"/>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5285" y="3011626"/>
            <a:ext cx="2740177" cy="2740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244000" y="1236114"/>
            <a:ext cx="1229481" cy="4851318"/>
            <a:chOff x="11113267" y="966680"/>
            <a:chExt cx="1323663" cy="4975775"/>
          </a:xfrm>
        </p:grpSpPr>
        <p:pic>
          <p:nvPicPr>
            <p:cNvPr id="37" name="Picture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38" name="Picture 37"/>
            <p:cNvPicPr>
              <a:picLocks noChangeAspect="1"/>
            </p:cNvPicPr>
            <p:nvPr/>
          </p:nvPicPr>
          <p:blipFill>
            <a:blip r:embed="rId17"/>
            <a:stretch>
              <a:fillRect/>
            </a:stretch>
          </p:blipFill>
          <p:spPr>
            <a:xfrm>
              <a:off x="11138369" y="2776269"/>
              <a:ext cx="1298561" cy="1298561"/>
            </a:xfrm>
            <a:prstGeom prst="rect">
              <a:avLst/>
            </a:prstGeom>
          </p:spPr>
        </p:pic>
        <p:pic>
          <p:nvPicPr>
            <p:cNvPr id="39" name="Picture 38"/>
            <p:cNvPicPr>
              <a:picLocks noChangeAspect="1"/>
            </p:cNvPicPr>
            <p:nvPr/>
          </p:nvPicPr>
          <p:blipFill>
            <a:blip r:embed="rId18"/>
            <a:stretch>
              <a:fillRect/>
            </a:stretch>
          </p:blipFill>
          <p:spPr>
            <a:xfrm>
              <a:off x="11132933" y="4643894"/>
              <a:ext cx="1298561" cy="1298561"/>
            </a:xfrm>
            <a:prstGeom prst="rect">
              <a:avLst/>
            </a:prstGeom>
          </p:spPr>
        </p:pic>
      </p:grpSp>
      <p:sp>
        <p:nvSpPr>
          <p:cNvPr id="18" name="Rounded Rectangular Callout 17"/>
          <p:cNvSpPr/>
          <p:nvPr/>
        </p:nvSpPr>
        <p:spPr>
          <a:xfrm>
            <a:off x="108056" y="1164144"/>
            <a:ext cx="2365924" cy="1566862"/>
          </a:xfrm>
          <a:prstGeom prst="wedgeRoundRectCallout">
            <a:avLst>
              <a:gd name="adj1" fmla="val -2396"/>
              <a:gd name="adj2" fmla="val 76543"/>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Kristen ITC" panose="03050502040202030202" pitchFamily="66" charset="0"/>
              </a:rPr>
              <a:t>Here is the Chinese Calendar. </a:t>
            </a:r>
            <a:endParaRPr lang="en-GB" sz="3200" dirty="0">
              <a:solidFill>
                <a:prstClr val="white"/>
              </a:solidFill>
            </a:endParaRPr>
          </a:p>
        </p:txBody>
      </p:sp>
      <p:pic>
        <p:nvPicPr>
          <p:cNvPr id="41" name="Picture 2" descr="chinese girl icon by netalloy"/>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251976" y="3011626"/>
            <a:ext cx="2704952" cy="2704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21"/>
          <a:stretch>
            <a:fillRect/>
          </a:stretch>
        </p:blipFill>
        <p:spPr>
          <a:xfrm>
            <a:off x="2822164" y="572776"/>
            <a:ext cx="6547671" cy="5712447"/>
          </a:xfrm>
          <a:prstGeom prst="rect">
            <a:avLst/>
          </a:prstGeom>
        </p:spPr>
      </p:pic>
      <p:sp>
        <p:nvSpPr>
          <p:cNvPr id="68" name="Rounded Rectangular Callout 67"/>
          <p:cNvSpPr/>
          <p:nvPr/>
        </p:nvSpPr>
        <p:spPr>
          <a:xfrm>
            <a:off x="8055371" y="253494"/>
            <a:ext cx="4007922" cy="2354253"/>
          </a:xfrm>
          <a:prstGeom prst="wedgeRoundRectCallout">
            <a:avLst>
              <a:gd name="adj1" fmla="val -2385"/>
              <a:gd name="adj2" fmla="val 74576"/>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Kristen ITC" panose="03050502040202030202" pitchFamily="66" charset="0"/>
              </a:rPr>
              <a:t>What is your zodiac animal? Find the year you were born in. Then look for the animal. </a:t>
            </a:r>
            <a:endParaRPr lang="en-GB" sz="3200" dirty="0">
              <a:solidFill>
                <a:prstClr val="white"/>
              </a:solidFill>
            </a:endParaRPr>
          </a:p>
        </p:txBody>
      </p:sp>
    </p:spTree>
    <p:extLst>
      <p:ext uri="{BB962C8B-B14F-4D97-AF65-F5344CB8AC3E}">
        <p14:creationId xmlns:p14="http://schemas.microsoft.com/office/powerpoint/2010/main" val="243665068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18"/>
                                        </p:tgtEl>
                                      </p:cBhvr>
                                    </p:animEffect>
                                    <p:set>
                                      <p:cBhvr>
                                        <p:cTn id="9"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3" name="Group 42"/>
          <p:cNvGrpSpPr/>
          <p:nvPr/>
        </p:nvGrpSpPr>
        <p:grpSpPr>
          <a:xfrm>
            <a:off x="272061" y="6241158"/>
            <a:ext cx="11538459" cy="638505"/>
            <a:chOff x="762213" y="6178710"/>
            <a:chExt cx="11538459" cy="638505"/>
          </a:xfrm>
        </p:grpSpPr>
        <p:grpSp>
          <p:nvGrpSpPr>
            <p:cNvPr id="44" name="Group 43"/>
            <p:cNvGrpSpPr/>
            <p:nvPr/>
          </p:nvGrpSpPr>
          <p:grpSpPr>
            <a:xfrm>
              <a:off x="762213" y="6178710"/>
              <a:ext cx="10618728" cy="638505"/>
              <a:chOff x="479615" y="6179180"/>
              <a:chExt cx="10618728" cy="638505"/>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53" name="Picture 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55" name="Picture 5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56" name="Picture 5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45" name="Picture 4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734255" y="657373"/>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Picture 7"/>
          <p:cNvPicPr>
            <a:picLocks noChangeAspect="1"/>
          </p:cNvPicPr>
          <p:nvPr/>
        </p:nvPicPr>
        <p:blipFill rotWithShape="1">
          <a:blip r:embed="rId15"/>
          <a:srcRect b="23470"/>
          <a:stretch/>
        </p:blipFill>
        <p:spPr>
          <a:xfrm>
            <a:off x="763142" y="63402"/>
            <a:ext cx="10711600" cy="573875"/>
          </a:xfrm>
          <a:prstGeom prst="rect">
            <a:avLst/>
          </a:prstGeom>
        </p:spPr>
      </p:pic>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17"/>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18"/>
            <a:stretch>
              <a:fillRect/>
            </a:stretch>
          </p:blipFill>
          <p:spPr>
            <a:xfrm>
              <a:off x="11196252" y="4643894"/>
              <a:ext cx="1298561" cy="1298561"/>
            </a:xfrm>
            <a:prstGeom prst="rect">
              <a:avLst/>
            </a:prstGeom>
          </p:spPr>
        </p:pic>
      </p:grpSp>
      <p:pic>
        <p:nvPicPr>
          <p:cNvPr id="34" name="Picture 4" descr="chinese boy icon by netalloy"/>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5285" y="3011626"/>
            <a:ext cx="2740177" cy="2740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244000" y="1236114"/>
            <a:ext cx="1229481" cy="4851318"/>
            <a:chOff x="11113267" y="966680"/>
            <a:chExt cx="1323663" cy="4975775"/>
          </a:xfrm>
        </p:grpSpPr>
        <p:pic>
          <p:nvPicPr>
            <p:cNvPr id="37" name="Picture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38" name="Picture 37"/>
            <p:cNvPicPr>
              <a:picLocks noChangeAspect="1"/>
            </p:cNvPicPr>
            <p:nvPr/>
          </p:nvPicPr>
          <p:blipFill>
            <a:blip r:embed="rId17"/>
            <a:stretch>
              <a:fillRect/>
            </a:stretch>
          </p:blipFill>
          <p:spPr>
            <a:xfrm>
              <a:off x="11138369" y="2776269"/>
              <a:ext cx="1298561" cy="1298561"/>
            </a:xfrm>
            <a:prstGeom prst="rect">
              <a:avLst/>
            </a:prstGeom>
          </p:spPr>
        </p:pic>
        <p:pic>
          <p:nvPicPr>
            <p:cNvPr id="39" name="Picture 38"/>
            <p:cNvPicPr>
              <a:picLocks noChangeAspect="1"/>
            </p:cNvPicPr>
            <p:nvPr/>
          </p:nvPicPr>
          <p:blipFill>
            <a:blip r:embed="rId18"/>
            <a:stretch>
              <a:fillRect/>
            </a:stretch>
          </p:blipFill>
          <p:spPr>
            <a:xfrm>
              <a:off x="11132933" y="4643894"/>
              <a:ext cx="1298561" cy="1298561"/>
            </a:xfrm>
            <a:prstGeom prst="rect">
              <a:avLst/>
            </a:prstGeom>
          </p:spPr>
        </p:pic>
      </p:grpSp>
      <p:sp>
        <p:nvSpPr>
          <p:cNvPr id="18" name="Rounded Rectangular Callout 17"/>
          <p:cNvSpPr/>
          <p:nvPr/>
        </p:nvSpPr>
        <p:spPr>
          <a:xfrm>
            <a:off x="223125" y="1109039"/>
            <a:ext cx="2391752" cy="1566862"/>
          </a:xfrm>
          <a:prstGeom prst="wedgeRoundRectCallout">
            <a:avLst>
              <a:gd name="adj1" fmla="val -1653"/>
              <a:gd name="adj2" fmla="val 83277"/>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Kristen ITC" panose="03050502040202030202" pitchFamily="66" charset="0"/>
              </a:rPr>
              <a:t>What year will </a:t>
            </a:r>
            <a:r>
              <a:rPr lang="en-GB" sz="2800" dirty="0" smtClean="0">
                <a:solidFill>
                  <a:prstClr val="black"/>
                </a:solidFill>
                <a:latin typeface="Kristen ITC" panose="03050502040202030202" pitchFamily="66" charset="0"/>
              </a:rPr>
              <a:t>2021 </a:t>
            </a:r>
            <a:r>
              <a:rPr lang="en-GB" sz="2800" dirty="0">
                <a:solidFill>
                  <a:prstClr val="black"/>
                </a:solidFill>
                <a:latin typeface="Kristen ITC" panose="03050502040202030202" pitchFamily="66" charset="0"/>
              </a:rPr>
              <a:t>be?</a:t>
            </a:r>
            <a:endParaRPr lang="en-GB" sz="3200" dirty="0">
              <a:solidFill>
                <a:prstClr val="white"/>
              </a:solidFill>
            </a:endParaRPr>
          </a:p>
        </p:txBody>
      </p:sp>
      <p:pic>
        <p:nvPicPr>
          <p:cNvPr id="41" name="Picture 2" descr="chinese girl icon by netalloy"/>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251976" y="3011626"/>
            <a:ext cx="2704952" cy="2704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21"/>
          <a:stretch>
            <a:fillRect/>
          </a:stretch>
        </p:blipFill>
        <p:spPr>
          <a:xfrm>
            <a:off x="2822164" y="572776"/>
            <a:ext cx="6547671" cy="5712447"/>
          </a:xfrm>
          <a:prstGeom prst="rect">
            <a:avLst/>
          </a:prstGeom>
        </p:spPr>
      </p:pic>
      <p:sp>
        <p:nvSpPr>
          <p:cNvPr id="68" name="Rounded Rectangular Callout 67"/>
          <p:cNvSpPr/>
          <p:nvPr/>
        </p:nvSpPr>
        <p:spPr>
          <a:xfrm>
            <a:off x="8148516" y="2026329"/>
            <a:ext cx="3363794" cy="963199"/>
          </a:xfrm>
          <a:prstGeom prst="wedgeRoundRectCallout">
            <a:avLst>
              <a:gd name="adj1" fmla="val -2697"/>
              <a:gd name="adj2" fmla="val 78652"/>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Kristen ITC" panose="03050502040202030202" pitchFamily="66" charset="0"/>
              </a:rPr>
              <a:t>It will be the </a:t>
            </a:r>
            <a:r>
              <a:rPr lang="en-GB" sz="2800" dirty="0" smtClean="0">
                <a:solidFill>
                  <a:prstClr val="black"/>
                </a:solidFill>
                <a:latin typeface="Kristen ITC" panose="03050502040202030202" pitchFamily="66" charset="0"/>
              </a:rPr>
              <a:t>year </a:t>
            </a:r>
            <a:r>
              <a:rPr lang="en-GB" sz="2800" dirty="0">
                <a:solidFill>
                  <a:prstClr val="black"/>
                </a:solidFill>
                <a:latin typeface="Kristen ITC" panose="03050502040202030202" pitchFamily="66" charset="0"/>
              </a:rPr>
              <a:t>of the </a:t>
            </a:r>
            <a:r>
              <a:rPr lang="en-GB" sz="2800" dirty="0" smtClean="0">
                <a:solidFill>
                  <a:prstClr val="black"/>
                </a:solidFill>
                <a:latin typeface="Kristen ITC" panose="03050502040202030202" pitchFamily="66" charset="0"/>
              </a:rPr>
              <a:t>ox! </a:t>
            </a:r>
            <a:endParaRPr lang="en-GB" sz="3200" dirty="0">
              <a:solidFill>
                <a:prstClr val="white"/>
              </a:solidFill>
            </a:endParaRPr>
          </a:p>
        </p:txBody>
      </p:sp>
      <p:pic>
        <p:nvPicPr>
          <p:cNvPr id="1026" name="Picture 2" descr="http://moziru.com/images/drawn-circle-17.gi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68124" y="1432408"/>
            <a:ext cx="802421" cy="80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61376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par>
                                <p:cTn id="10" presetID="10" presetClass="exit" presetSubtype="0" fill="hold" grpId="0" nodeType="with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734255" y="657373"/>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4"/>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5"/>
            <a:stretch>
              <a:fillRect/>
            </a:stretch>
          </p:blipFill>
          <p:spPr>
            <a:xfrm>
              <a:off x="11196252" y="4643894"/>
              <a:ext cx="1298561" cy="1298561"/>
            </a:xfrm>
            <a:prstGeom prst="rect">
              <a:avLst/>
            </a:prstGeom>
          </p:spPr>
        </p:pic>
      </p:grpSp>
      <p:sp>
        <p:nvSpPr>
          <p:cNvPr id="18" name="Rounded Rectangular Callout 17"/>
          <p:cNvSpPr/>
          <p:nvPr/>
        </p:nvSpPr>
        <p:spPr>
          <a:xfrm>
            <a:off x="904984" y="746607"/>
            <a:ext cx="9038356" cy="1033064"/>
          </a:xfrm>
          <a:prstGeom prst="wedgeRoundRectCallout">
            <a:avLst>
              <a:gd name="adj1" fmla="val -37395"/>
              <a:gd name="adj2" fmla="val 112910"/>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Kristen ITC" panose="03050502040202030202" pitchFamily="66" charset="0"/>
              </a:rPr>
              <a:t>Yes, </a:t>
            </a:r>
            <a:r>
              <a:rPr lang="en-GB" sz="2800" dirty="0" smtClean="0">
                <a:solidFill>
                  <a:prstClr val="black"/>
                </a:solidFill>
                <a:latin typeface="Kristen ITC" panose="03050502040202030202" pitchFamily="66" charset="0"/>
              </a:rPr>
              <a:t>2021 </a:t>
            </a:r>
            <a:r>
              <a:rPr lang="en-GB" sz="2800" dirty="0">
                <a:solidFill>
                  <a:prstClr val="black"/>
                </a:solidFill>
                <a:latin typeface="Kristen ITC" panose="03050502040202030202" pitchFamily="66" charset="0"/>
              </a:rPr>
              <a:t>is the Year of the </a:t>
            </a:r>
            <a:r>
              <a:rPr lang="en-GB" sz="2800" dirty="0" smtClean="0">
                <a:solidFill>
                  <a:prstClr val="black"/>
                </a:solidFill>
                <a:latin typeface="Kristen ITC" panose="03050502040202030202" pitchFamily="66" charset="0"/>
              </a:rPr>
              <a:t>ox.</a:t>
            </a:r>
            <a:endParaRPr lang="en-GB" sz="2800" dirty="0">
              <a:solidFill>
                <a:prstClr val="black"/>
              </a:solidFill>
              <a:latin typeface="Kristen ITC" panose="03050502040202030202" pitchFamily="66" charset="0"/>
            </a:endParaRPr>
          </a:p>
        </p:txBody>
      </p:sp>
      <p:pic>
        <p:nvPicPr>
          <p:cNvPr id="53" name="Picture 52"/>
          <p:cNvPicPr>
            <a:picLocks noChangeAspect="1"/>
          </p:cNvPicPr>
          <p:nvPr/>
        </p:nvPicPr>
        <p:blipFill rotWithShape="1">
          <a:blip r:embed="rId6"/>
          <a:srcRect b="23470"/>
          <a:stretch/>
        </p:blipFill>
        <p:spPr>
          <a:xfrm>
            <a:off x="734198" y="39736"/>
            <a:ext cx="10711600" cy="573875"/>
          </a:xfrm>
          <a:prstGeom prst="rect">
            <a:avLst/>
          </a:prstGeom>
        </p:spPr>
      </p:pic>
      <p:pic>
        <p:nvPicPr>
          <p:cNvPr id="54" name="Picture 4" descr="chinese boy icon by netallo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285" y="3011626"/>
            <a:ext cx="2740177" cy="2740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244000" y="1236114"/>
            <a:ext cx="1229481" cy="4851318"/>
            <a:chOff x="11113267" y="966680"/>
            <a:chExt cx="1323663" cy="4975775"/>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32" name="Picture 31"/>
            <p:cNvPicPr>
              <a:picLocks noChangeAspect="1"/>
            </p:cNvPicPr>
            <p:nvPr/>
          </p:nvPicPr>
          <p:blipFill>
            <a:blip r:embed="rId4"/>
            <a:stretch>
              <a:fillRect/>
            </a:stretch>
          </p:blipFill>
          <p:spPr>
            <a:xfrm>
              <a:off x="11138369" y="2776269"/>
              <a:ext cx="1298561" cy="1298561"/>
            </a:xfrm>
            <a:prstGeom prst="rect">
              <a:avLst/>
            </a:prstGeom>
          </p:spPr>
        </p:pic>
        <p:pic>
          <p:nvPicPr>
            <p:cNvPr id="33" name="Picture 32"/>
            <p:cNvPicPr>
              <a:picLocks noChangeAspect="1"/>
            </p:cNvPicPr>
            <p:nvPr/>
          </p:nvPicPr>
          <p:blipFill>
            <a:blip r:embed="rId5"/>
            <a:stretch>
              <a:fillRect/>
            </a:stretch>
          </p:blipFill>
          <p:spPr>
            <a:xfrm>
              <a:off x="11132933" y="4643894"/>
              <a:ext cx="1298561" cy="1298561"/>
            </a:xfrm>
            <a:prstGeom prst="rect">
              <a:avLst/>
            </a:prstGeom>
          </p:spPr>
        </p:pic>
      </p:grpSp>
      <p:pic>
        <p:nvPicPr>
          <p:cNvPr id="34" name="Picture 2" descr="chinese girl icon by netallo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51976" y="3011626"/>
            <a:ext cx="2704952" cy="2704952"/>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272061" y="6241158"/>
            <a:ext cx="11538459" cy="638505"/>
            <a:chOff x="762213" y="6178710"/>
            <a:chExt cx="11538459" cy="638505"/>
          </a:xfrm>
        </p:grpSpPr>
        <p:grpSp>
          <p:nvGrpSpPr>
            <p:cNvPr id="36" name="Group 35"/>
            <p:cNvGrpSpPr/>
            <p:nvPr/>
          </p:nvGrpSpPr>
          <p:grpSpPr>
            <a:xfrm>
              <a:off x="762213" y="6178710"/>
              <a:ext cx="10618728" cy="638505"/>
              <a:chOff x="479615" y="6179180"/>
              <a:chExt cx="10618728" cy="638505"/>
            </a:xfrm>
          </p:grpSpPr>
          <p:pic>
            <p:nvPicPr>
              <p:cNvPr id="50" name="Picture 4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56" name="Picture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57" name="Picture 5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58" name="Picture 5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59" name="Picture 5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60" name="Picture 5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61" name="Picture 6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63" name="Picture 6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64" name="Picture 6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65" name="Picture 6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38" name="Picture 3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32047" y="2647479"/>
            <a:ext cx="2423871" cy="1952227"/>
          </a:xfrm>
          <a:prstGeom prst="rect">
            <a:avLst/>
          </a:prstGeom>
        </p:spPr>
      </p:pic>
    </p:spTree>
    <p:extLst>
      <p:ext uri="{BB962C8B-B14F-4D97-AF65-F5344CB8AC3E}">
        <p14:creationId xmlns:p14="http://schemas.microsoft.com/office/powerpoint/2010/main" val="355834582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anim calcmode="lin" valueType="num">
                                      <p:cBhvr>
                                        <p:cTn id="8" dur="2000" fill="hold"/>
                                        <p:tgtEl>
                                          <p:spTgt spid="39"/>
                                        </p:tgtEl>
                                        <p:attrNameLst>
                                          <p:attrName>ppt_w</p:attrName>
                                        </p:attrNameLst>
                                      </p:cBhvr>
                                      <p:tavLst>
                                        <p:tav tm="0" fmla="#ppt_w*sin(2.5*pi*$)">
                                          <p:val>
                                            <p:fltVal val="0"/>
                                          </p:val>
                                        </p:tav>
                                        <p:tav tm="100000">
                                          <p:val>
                                            <p:fltVal val="1"/>
                                          </p:val>
                                        </p:tav>
                                      </p:tavLst>
                                    </p:anim>
                                    <p:anim calcmode="lin" valueType="num">
                                      <p:cBhvr>
                                        <p:cTn id="9" dur="2000" fill="hold"/>
                                        <p:tgtEl>
                                          <p:spTgt spid="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734255" y="657373"/>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4"/>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5"/>
            <a:stretch>
              <a:fillRect/>
            </a:stretch>
          </p:blipFill>
          <p:spPr>
            <a:xfrm>
              <a:off x="11196252" y="4643894"/>
              <a:ext cx="1298561" cy="1298561"/>
            </a:xfrm>
            <a:prstGeom prst="rect">
              <a:avLst/>
            </a:prstGeom>
          </p:spPr>
        </p:pic>
      </p:grpSp>
      <p:grpSp>
        <p:nvGrpSpPr>
          <p:cNvPr id="31" name="Group 30"/>
          <p:cNvGrpSpPr/>
          <p:nvPr/>
        </p:nvGrpSpPr>
        <p:grpSpPr>
          <a:xfrm>
            <a:off x="-244000" y="1236114"/>
            <a:ext cx="1229481" cy="4851318"/>
            <a:chOff x="11113267" y="966680"/>
            <a:chExt cx="1323663" cy="4975775"/>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33" name="Picture 32"/>
            <p:cNvPicPr>
              <a:picLocks noChangeAspect="1"/>
            </p:cNvPicPr>
            <p:nvPr/>
          </p:nvPicPr>
          <p:blipFill>
            <a:blip r:embed="rId4"/>
            <a:stretch>
              <a:fillRect/>
            </a:stretch>
          </p:blipFill>
          <p:spPr>
            <a:xfrm>
              <a:off x="11138369" y="2776269"/>
              <a:ext cx="1298561" cy="1298561"/>
            </a:xfrm>
            <a:prstGeom prst="rect">
              <a:avLst/>
            </a:prstGeom>
          </p:spPr>
        </p:pic>
        <p:pic>
          <p:nvPicPr>
            <p:cNvPr id="49" name="Picture 48"/>
            <p:cNvPicPr>
              <a:picLocks noChangeAspect="1"/>
            </p:cNvPicPr>
            <p:nvPr/>
          </p:nvPicPr>
          <p:blipFill>
            <a:blip r:embed="rId5"/>
            <a:stretch>
              <a:fillRect/>
            </a:stretch>
          </p:blipFill>
          <p:spPr>
            <a:xfrm>
              <a:off x="11132933" y="4643894"/>
              <a:ext cx="1298561" cy="1298561"/>
            </a:xfrm>
            <a:prstGeom prst="rect">
              <a:avLst/>
            </a:prstGeom>
          </p:spPr>
        </p:pic>
      </p:grpSp>
      <p:pic>
        <p:nvPicPr>
          <p:cNvPr id="50" name="Picture 49"/>
          <p:cNvPicPr>
            <a:picLocks noChangeAspect="1"/>
          </p:cNvPicPr>
          <p:nvPr/>
        </p:nvPicPr>
        <p:blipFill rotWithShape="1">
          <a:blip r:embed="rId6"/>
          <a:srcRect b="23470"/>
          <a:stretch/>
        </p:blipFill>
        <p:spPr>
          <a:xfrm>
            <a:off x="734198" y="-17414"/>
            <a:ext cx="10711600" cy="573875"/>
          </a:xfrm>
          <a:prstGeom prst="rect">
            <a:avLst/>
          </a:prstGeom>
        </p:spPr>
      </p:pic>
      <p:pic>
        <p:nvPicPr>
          <p:cNvPr id="51" name="Picture 4" descr="chinese boy icon by netallo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285" y="3011626"/>
            <a:ext cx="2740177" cy="2740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2" name="Picture 2" descr="chinese girl icon by netallo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41906" y="2860221"/>
            <a:ext cx="2704952" cy="2704952"/>
          </a:xfrm>
          <a:prstGeom prst="rect">
            <a:avLst/>
          </a:prstGeom>
          <a:noFill/>
          <a:extLst>
            <a:ext uri="{909E8E84-426E-40DD-AFC4-6F175D3DCCD1}">
              <a14:hiddenFill xmlns:a14="http://schemas.microsoft.com/office/drawing/2010/main">
                <a:solidFill>
                  <a:srgbClr val="FFFFFF"/>
                </a:solidFill>
              </a14:hiddenFill>
            </a:ext>
          </a:extLst>
        </p:spPr>
      </p:pic>
      <p:sp>
        <p:nvSpPr>
          <p:cNvPr id="54" name="Rounded Rectangular Callout 53"/>
          <p:cNvSpPr/>
          <p:nvPr/>
        </p:nvSpPr>
        <p:spPr>
          <a:xfrm>
            <a:off x="2007580" y="1086980"/>
            <a:ext cx="3731483" cy="736300"/>
          </a:xfrm>
          <a:prstGeom prst="wedgeRoundRectCallout">
            <a:avLst>
              <a:gd name="adj1" fmla="val -39569"/>
              <a:gd name="adj2" fmla="val 97438"/>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prstClr val="black"/>
                </a:solidFill>
                <a:latin typeface="Kristen ITC" panose="03050502040202030202" pitchFamily="66" charset="0"/>
              </a:rPr>
              <a:t>Kung Hei Fat Choy</a:t>
            </a:r>
            <a:endParaRPr lang="en-GB" sz="2800" dirty="0">
              <a:solidFill>
                <a:prstClr val="black"/>
              </a:solidFill>
              <a:latin typeface="Kristen ITC" panose="03050502040202030202" pitchFamily="66" charset="0"/>
            </a:endParaRPr>
          </a:p>
        </p:txBody>
      </p:sp>
      <p:sp>
        <p:nvSpPr>
          <p:cNvPr id="55" name="Rounded Rectangular Callout 54"/>
          <p:cNvSpPr/>
          <p:nvPr/>
        </p:nvSpPr>
        <p:spPr>
          <a:xfrm>
            <a:off x="6560176" y="1099715"/>
            <a:ext cx="3731483" cy="736300"/>
          </a:xfrm>
          <a:prstGeom prst="wedgeRoundRectCallout">
            <a:avLst>
              <a:gd name="adj1" fmla="val 43748"/>
              <a:gd name="adj2" fmla="val 116066"/>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prstClr val="black"/>
                </a:solidFill>
                <a:latin typeface="Kristen ITC" panose="03050502040202030202" pitchFamily="66" charset="0"/>
              </a:rPr>
              <a:t>Kung Hei Fat Choy</a:t>
            </a:r>
            <a:endParaRPr lang="en-GB" sz="2800" dirty="0">
              <a:solidFill>
                <a:prstClr val="black"/>
              </a:solidFill>
              <a:latin typeface="Kristen ITC" panose="03050502040202030202" pitchFamily="66" charset="0"/>
            </a:endParaRPr>
          </a:p>
        </p:txBody>
      </p:sp>
      <p:pic>
        <p:nvPicPr>
          <p:cNvPr id="5" name="Picture 4"/>
          <p:cNvPicPr>
            <a:picLocks noChangeAspect="1"/>
          </p:cNvPicPr>
          <p:nvPr/>
        </p:nvPicPr>
        <p:blipFill>
          <a:blip r:embed="rId9"/>
          <a:stretch>
            <a:fillRect/>
          </a:stretch>
        </p:blipFill>
        <p:spPr>
          <a:xfrm>
            <a:off x="3332309" y="2278357"/>
            <a:ext cx="5877575" cy="3673485"/>
          </a:xfrm>
          <a:prstGeom prst="rect">
            <a:avLst/>
          </a:prstGeom>
        </p:spPr>
      </p:pic>
      <p:grpSp>
        <p:nvGrpSpPr>
          <p:cNvPr id="68" name="Group 67"/>
          <p:cNvGrpSpPr/>
          <p:nvPr/>
        </p:nvGrpSpPr>
        <p:grpSpPr>
          <a:xfrm>
            <a:off x="272061" y="6241158"/>
            <a:ext cx="11538459" cy="638505"/>
            <a:chOff x="762213" y="6178710"/>
            <a:chExt cx="11538459" cy="638505"/>
          </a:xfrm>
        </p:grpSpPr>
        <p:grpSp>
          <p:nvGrpSpPr>
            <p:cNvPr id="69" name="Group 68"/>
            <p:cNvGrpSpPr/>
            <p:nvPr/>
          </p:nvGrpSpPr>
          <p:grpSpPr>
            <a:xfrm>
              <a:off x="762213" y="6178710"/>
              <a:ext cx="10618728" cy="638505"/>
              <a:chOff x="479615" y="6179180"/>
              <a:chExt cx="10618728" cy="638505"/>
            </a:xfrm>
          </p:grpSpPr>
          <p:pic>
            <p:nvPicPr>
              <p:cNvPr id="71" name="Picture 7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72" name="Picture 7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73" name="Picture 7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74" name="Picture 7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75" name="Picture 7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76" name="Picture 7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77" name="Picture 7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78" name="Picture 7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79" name="Picture 7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80" name="Picture 7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81" name="Picture 8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70" name="Picture 6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Tree>
    <p:extLst>
      <p:ext uri="{BB962C8B-B14F-4D97-AF65-F5344CB8AC3E}">
        <p14:creationId xmlns:p14="http://schemas.microsoft.com/office/powerpoint/2010/main" val="112642445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734255" y="657373"/>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78" y="689457"/>
            <a:ext cx="915812" cy="1030288"/>
          </a:xfrm>
          <a:prstGeom prst="rect">
            <a:avLst/>
          </a:prstGeom>
        </p:spPr>
      </p:pic>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5"/>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6"/>
            <a:stretch>
              <a:fillRect/>
            </a:stretch>
          </p:blipFill>
          <p:spPr>
            <a:xfrm>
              <a:off x="11196252" y="4643894"/>
              <a:ext cx="1298561" cy="1298561"/>
            </a:xfrm>
            <a:prstGeom prst="rect">
              <a:avLst/>
            </a:prstGeom>
          </p:spPr>
        </p:pic>
      </p:grpSp>
      <p:pic>
        <p:nvPicPr>
          <p:cNvPr id="35" name="Picture 34"/>
          <p:cNvPicPr>
            <a:picLocks noChangeAspect="1"/>
          </p:cNvPicPr>
          <p:nvPr/>
        </p:nvPicPr>
        <p:blipFill>
          <a:blip r:embed="rId7"/>
          <a:stretch>
            <a:fillRect/>
          </a:stretch>
        </p:blipFill>
        <p:spPr>
          <a:xfrm>
            <a:off x="10479585" y="673650"/>
            <a:ext cx="914479" cy="1030313"/>
          </a:xfrm>
          <a:prstGeom prst="rect">
            <a:avLst/>
          </a:prstGeom>
        </p:spPr>
      </p:pic>
      <p:pic>
        <p:nvPicPr>
          <p:cNvPr id="12" name="Picture 2" descr="chinese girl icon by netallo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92461" y="2992806"/>
            <a:ext cx="3118222" cy="31182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inese boy icon by netallo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947" y="2992806"/>
            <a:ext cx="3152713" cy="3152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4" name="Rounded Rectangular Callout 33"/>
          <p:cNvSpPr/>
          <p:nvPr/>
        </p:nvSpPr>
        <p:spPr>
          <a:xfrm>
            <a:off x="2383566" y="748641"/>
            <a:ext cx="8044285" cy="1152898"/>
          </a:xfrm>
          <a:prstGeom prst="wedgeRoundRectCallout">
            <a:avLst>
              <a:gd name="adj1" fmla="val 42103"/>
              <a:gd name="adj2" fmla="val 91395"/>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prstClr val="black"/>
                </a:solidFill>
                <a:latin typeface="Kristen ITC" panose="03050502040202030202" pitchFamily="66" charset="0"/>
              </a:rPr>
              <a:t>You </a:t>
            </a:r>
            <a:r>
              <a:rPr lang="en-GB" sz="2800" dirty="0">
                <a:solidFill>
                  <a:prstClr val="black"/>
                </a:solidFill>
                <a:latin typeface="Kristen ITC" panose="03050502040202030202" pitchFamily="66" charset="0"/>
              </a:rPr>
              <a:t>may also like our </a:t>
            </a:r>
            <a:r>
              <a:rPr lang="en-GB" sz="2800" dirty="0" smtClean="0">
                <a:solidFill>
                  <a:prstClr val="black"/>
                </a:solidFill>
                <a:latin typeface="Kristen ITC" panose="03050502040202030202" pitchFamily="66" charset="0"/>
              </a:rPr>
              <a:t>more detailed Chinese </a:t>
            </a:r>
            <a:r>
              <a:rPr lang="en-GB" sz="2800" dirty="0">
                <a:solidFill>
                  <a:prstClr val="black"/>
                </a:solidFill>
                <a:latin typeface="Kristen ITC" panose="03050502040202030202" pitchFamily="66" charset="0"/>
              </a:rPr>
              <a:t>New Year </a:t>
            </a:r>
            <a:r>
              <a:rPr lang="en-GB" sz="2800" dirty="0" smtClean="0">
                <a:solidFill>
                  <a:prstClr val="black"/>
                </a:solidFill>
                <a:latin typeface="Kristen ITC" panose="03050502040202030202" pitchFamily="66" charset="0"/>
              </a:rPr>
              <a:t>Presentation and our Quiz</a:t>
            </a:r>
            <a:endParaRPr lang="en-GB" sz="2800" dirty="0">
              <a:solidFill>
                <a:prstClr val="black"/>
              </a:solidFill>
              <a:latin typeface="Kristen ITC" panose="03050502040202030202" pitchFamily="66" charset="0"/>
            </a:endParaRPr>
          </a:p>
        </p:txBody>
      </p:sp>
      <p:grpSp>
        <p:nvGrpSpPr>
          <p:cNvPr id="31" name="Group 30"/>
          <p:cNvGrpSpPr/>
          <p:nvPr/>
        </p:nvGrpSpPr>
        <p:grpSpPr>
          <a:xfrm>
            <a:off x="-244000" y="1236114"/>
            <a:ext cx="1229481" cy="4851318"/>
            <a:chOff x="11113267" y="966680"/>
            <a:chExt cx="1323663" cy="4975775"/>
          </a:xfrm>
        </p:grpSpPr>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33" name="Picture 32"/>
            <p:cNvPicPr>
              <a:picLocks noChangeAspect="1"/>
            </p:cNvPicPr>
            <p:nvPr/>
          </p:nvPicPr>
          <p:blipFill>
            <a:blip r:embed="rId5"/>
            <a:stretch>
              <a:fillRect/>
            </a:stretch>
          </p:blipFill>
          <p:spPr>
            <a:xfrm>
              <a:off x="11138369" y="2776269"/>
              <a:ext cx="1298561" cy="1298561"/>
            </a:xfrm>
            <a:prstGeom prst="rect">
              <a:avLst/>
            </a:prstGeom>
          </p:spPr>
        </p:pic>
        <p:pic>
          <p:nvPicPr>
            <p:cNvPr id="50" name="Picture 49"/>
            <p:cNvPicPr>
              <a:picLocks noChangeAspect="1"/>
            </p:cNvPicPr>
            <p:nvPr/>
          </p:nvPicPr>
          <p:blipFill>
            <a:blip r:embed="rId6"/>
            <a:stretch>
              <a:fillRect/>
            </a:stretch>
          </p:blipFill>
          <p:spPr>
            <a:xfrm>
              <a:off x="11132933" y="4643894"/>
              <a:ext cx="1298561" cy="1298561"/>
            </a:xfrm>
            <a:prstGeom prst="rect">
              <a:avLst/>
            </a:prstGeom>
          </p:spPr>
        </p:pic>
      </p:grpSp>
      <p:pic>
        <p:nvPicPr>
          <p:cNvPr id="51" name="Picture 50"/>
          <p:cNvPicPr>
            <a:picLocks noChangeAspect="1"/>
          </p:cNvPicPr>
          <p:nvPr/>
        </p:nvPicPr>
        <p:blipFill rotWithShape="1">
          <a:blip r:embed="rId10"/>
          <a:srcRect b="23470"/>
          <a:stretch/>
        </p:blipFill>
        <p:spPr>
          <a:xfrm>
            <a:off x="734198" y="19884"/>
            <a:ext cx="10711600" cy="573875"/>
          </a:xfrm>
          <a:prstGeom prst="rect">
            <a:avLst/>
          </a:prstGeom>
        </p:spPr>
      </p:pic>
      <p:grpSp>
        <p:nvGrpSpPr>
          <p:cNvPr id="52" name="Group 51"/>
          <p:cNvGrpSpPr/>
          <p:nvPr/>
        </p:nvGrpSpPr>
        <p:grpSpPr>
          <a:xfrm>
            <a:off x="272061" y="6241158"/>
            <a:ext cx="11538459" cy="638505"/>
            <a:chOff x="762213" y="6178710"/>
            <a:chExt cx="11538459" cy="638505"/>
          </a:xfrm>
        </p:grpSpPr>
        <p:grpSp>
          <p:nvGrpSpPr>
            <p:cNvPr id="53" name="Group 52"/>
            <p:cNvGrpSpPr/>
            <p:nvPr/>
          </p:nvGrpSpPr>
          <p:grpSpPr>
            <a:xfrm>
              <a:off x="762213" y="6178710"/>
              <a:ext cx="10618728" cy="638505"/>
              <a:chOff x="479615" y="6179180"/>
              <a:chExt cx="10618728" cy="638505"/>
            </a:xfrm>
          </p:grpSpPr>
          <p:pic>
            <p:nvPicPr>
              <p:cNvPr id="55" name="Picture 5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56" name="Picture 5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57" name="Picture 5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58" name="Picture 5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59" name="Picture 5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60" name="Picture 5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61" name="Picture 6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62" name="Picture 6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63" name="Picture 6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64" name="Picture 6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65" name="Picture 6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54" name="Picture 5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
        <p:nvSpPr>
          <p:cNvPr id="36" name="Rounded Rectangular Callout 35"/>
          <p:cNvSpPr/>
          <p:nvPr/>
        </p:nvSpPr>
        <p:spPr>
          <a:xfrm>
            <a:off x="2601487" y="2179649"/>
            <a:ext cx="5568114" cy="746881"/>
          </a:xfrm>
          <a:prstGeom prst="wedgeRoundRectCallout">
            <a:avLst>
              <a:gd name="adj1" fmla="val -45803"/>
              <a:gd name="adj2" fmla="val 127093"/>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prstClr val="black"/>
              </a:solidFill>
              <a:latin typeface="Kristen ITC" panose="03050502040202030202" pitchFamily="66" charset="0"/>
            </a:endParaRPr>
          </a:p>
          <a:p>
            <a:pPr algn="ctr"/>
            <a:r>
              <a:rPr lang="en-GB" sz="2800" dirty="0" smtClean="0">
                <a:solidFill>
                  <a:prstClr val="black"/>
                </a:solidFill>
                <a:latin typeface="Kristen ITC" panose="03050502040202030202" pitchFamily="66" charset="0"/>
              </a:rPr>
              <a:t>Click </a:t>
            </a:r>
            <a:r>
              <a:rPr lang="en-GB" sz="2800" dirty="0">
                <a:solidFill>
                  <a:prstClr val="black"/>
                </a:solidFill>
                <a:latin typeface="Kristen ITC" panose="03050502040202030202" pitchFamily="66" charset="0"/>
              </a:rPr>
              <a:t>on the image for details.</a:t>
            </a:r>
          </a:p>
          <a:p>
            <a:pPr algn="ctr"/>
            <a:r>
              <a:rPr lang="en-GB" sz="2800" dirty="0">
                <a:solidFill>
                  <a:prstClr val="black"/>
                </a:solidFill>
                <a:latin typeface="Kristen ITC" panose="03050502040202030202" pitchFamily="66" charset="0"/>
              </a:rPr>
              <a:t> </a:t>
            </a:r>
          </a:p>
        </p:txBody>
      </p:sp>
      <p:pic>
        <p:nvPicPr>
          <p:cNvPr id="7" name="Picture 6">
            <a:hlinkClick r:id="rId23"/>
          </p:cNvPr>
          <p:cNvPicPr>
            <a:picLocks noChangeAspect="1"/>
          </p:cNvPicPr>
          <p:nvPr/>
        </p:nvPicPr>
        <p:blipFill>
          <a:blip r:embed="rId24"/>
          <a:stretch>
            <a:fillRect/>
          </a:stretch>
        </p:blipFill>
        <p:spPr>
          <a:xfrm>
            <a:off x="3697940" y="3784499"/>
            <a:ext cx="2752000" cy="1548000"/>
          </a:xfrm>
          <a:prstGeom prst="rect">
            <a:avLst/>
          </a:prstGeom>
        </p:spPr>
      </p:pic>
      <p:pic>
        <p:nvPicPr>
          <p:cNvPr id="8" name="Picture 7">
            <a:hlinkClick r:id="rId25"/>
          </p:cNvPr>
          <p:cNvPicPr>
            <a:picLocks noChangeAspect="1"/>
          </p:cNvPicPr>
          <p:nvPr/>
        </p:nvPicPr>
        <p:blipFill>
          <a:blip r:embed="rId26"/>
          <a:stretch>
            <a:fillRect/>
          </a:stretch>
        </p:blipFill>
        <p:spPr>
          <a:xfrm>
            <a:off x="6559445" y="3781536"/>
            <a:ext cx="2752000" cy="1548000"/>
          </a:xfrm>
          <a:prstGeom prst="rect">
            <a:avLst/>
          </a:prstGeom>
        </p:spPr>
      </p:pic>
    </p:spTree>
    <p:extLst>
      <p:ext uri="{BB962C8B-B14F-4D97-AF65-F5344CB8AC3E}">
        <p14:creationId xmlns:p14="http://schemas.microsoft.com/office/powerpoint/2010/main" val="26221011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734255" y="657373"/>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78" y="689457"/>
            <a:ext cx="915812" cy="1030288"/>
          </a:xfrm>
          <a:prstGeom prst="rect">
            <a:avLst/>
          </a:prstGeom>
        </p:spPr>
      </p:pic>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5"/>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6"/>
            <a:stretch>
              <a:fillRect/>
            </a:stretch>
          </p:blipFill>
          <p:spPr>
            <a:xfrm>
              <a:off x="11196252" y="4643894"/>
              <a:ext cx="1298561" cy="1298561"/>
            </a:xfrm>
            <a:prstGeom prst="rect">
              <a:avLst/>
            </a:prstGeom>
          </p:spPr>
        </p:pic>
      </p:grpSp>
      <p:pic>
        <p:nvPicPr>
          <p:cNvPr id="35" name="Picture 34"/>
          <p:cNvPicPr>
            <a:picLocks noChangeAspect="1"/>
          </p:cNvPicPr>
          <p:nvPr/>
        </p:nvPicPr>
        <p:blipFill>
          <a:blip r:embed="rId7"/>
          <a:stretch>
            <a:fillRect/>
          </a:stretch>
        </p:blipFill>
        <p:spPr>
          <a:xfrm>
            <a:off x="10479585" y="673650"/>
            <a:ext cx="914479" cy="1030313"/>
          </a:xfrm>
          <a:prstGeom prst="rect">
            <a:avLst/>
          </a:prstGeom>
        </p:spPr>
      </p:pic>
      <p:pic>
        <p:nvPicPr>
          <p:cNvPr id="12" name="Picture 2" descr="chinese girl icon by netallo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92461" y="2992806"/>
            <a:ext cx="3118222" cy="31182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inese boy icon by netallo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947" y="2992806"/>
            <a:ext cx="3152713" cy="3152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4" name="Rounded Rectangular Callout 33"/>
          <p:cNvSpPr/>
          <p:nvPr/>
        </p:nvSpPr>
        <p:spPr>
          <a:xfrm>
            <a:off x="1863468" y="1582292"/>
            <a:ext cx="8588104" cy="1045589"/>
          </a:xfrm>
          <a:prstGeom prst="wedgeRoundRectCallout">
            <a:avLst>
              <a:gd name="adj1" fmla="val 42103"/>
              <a:gd name="adj2" fmla="val 91395"/>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prstClr val="black"/>
              </a:solidFill>
              <a:latin typeface="Kristen ITC" panose="03050502040202030202" pitchFamily="66" charset="0"/>
            </a:endParaRPr>
          </a:p>
          <a:p>
            <a:pPr algn="ctr"/>
            <a:r>
              <a:rPr lang="en-GB" sz="2800" dirty="0">
                <a:solidFill>
                  <a:prstClr val="black"/>
                </a:solidFill>
                <a:latin typeface="Kristen ITC" panose="03050502040202030202" pitchFamily="66" charset="0"/>
              </a:rPr>
              <a:t>For more inspiring educational resources by Krazikas click on </a:t>
            </a:r>
            <a:r>
              <a:rPr lang="en-GB" sz="2800">
                <a:solidFill>
                  <a:prstClr val="black"/>
                </a:solidFill>
                <a:latin typeface="Kristen ITC" panose="03050502040202030202" pitchFamily="66" charset="0"/>
              </a:rPr>
              <a:t>the banner!</a:t>
            </a:r>
            <a:endParaRPr lang="en-GB" sz="2800" dirty="0">
              <a:solidFill>
                <a:prstClr val="black"/>
              </a:solidFill>
              <a:latin typeface="Kristen ITC" panose="03050502040202030202" pitchFamily="66" charset="0"/>
            </a:endParaRPr>
          </a:p>
          <a:p>
            <a:pPr algn="ctr"/>
            <a:r>
              <a:rPr lang="en-GB" sz="2800" dirty="0">
                <a:solidFill>
                  <a:prstClr val="black"/>
                </a:solidFill>
                <a:latin typeface="Kristen ITC" panose="03050502040202030202" pitchFamily="66" charset="0"/>
              </a:rPr>
              <a:t> </a:t>
            </a:r>
          </a:p>
        </p:txBody>
      </p:sp>
      <p:pic>
        <p:nvPicPr>
          <p:cNvPr id="5" name="Picture 4">
            <a:hlinkClick r:id="rId10"/>
          </p:cNvPr>
          <p:cNvPicPr>
            <a:picLocks noChangeAspect="1"/>
          </p:cNvPicPr>
          <p:nvPr/>
        </p:nvPicPr>
        <p:blipFill rotWithShape="1">
          <a:blip r:embed="rId11">
            <a:extLst>
              <a:ext uri="{28A0092B-C50C-407E-A947-70E740481C1C}">
                <a14:useLocalDpi xmlns:a14="http://schemas.microsoft.com/office/drawing/2010/main" val="0"/>
              </a:ext>
            </a:extLst>
          </a:blip>
          <a:srcRect l="14839" b="-15468"/>
          <a:stretch/>
        </p:blipFill>
        <p:spPr>
          <a:xfrm>
            <a:off x="3288418" y="4320537"/>
            <a:ext cx="6720935" cy="1136117"/>
          </a:xfrm>
          <a:prstGeom prst="rect">
            <a:avLst/>
          </a:prstGeom>
          <a:ln w="38100" cap="sq">
            <a:noFill/>
            <a:prstDash val="solid"/>
            <a:miter lim="800000"/>
          </a:ln>
          <a:effectLst>
            <a:outerShdw blurRad="50800" dist="38100" dir="2700000" algn="tl" rotWithShape="0">
              <a:srgbClr val="000000">
                <a:alpha val="43000"/>
              </a:srgbClr>
            </a:outerShdw>
          </a:effectLst>
        </p:spPr>
      </p:pic>
      <p:grpSp>
        <p:nvGrpSpPr>
          <p:cNvPr id="31" name="Group 30"/>
          <p:cNvGrpSpPr/>
          <p:nvPr/>
        </p:nvGrpSpPr>
        <p:grpSpPr>
          <a:xfrm>
            <a:off x="-244000" y="1236114"/>
            <a:ext cx="1229481" cy="4851318"/>
            <a:chOff x="11113267" y="966680"/>
            <a:chExt cx="1323663" cy="4975775"/>
          </a:xfrm>
        </p:grpSpPr>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33" name="Picture 32"/>
            <p:cNvPicPr>
              <a:picLocks noChangeAspect="1"/>
            </p:cNvPicPr>
            <p:nvPr/>
          </p:nvPicPr>
          <p:blipFill>
            <a:blip r:embed="rId5"/>
            <a:stretch>
              <a:fillRect/>
            </a:stretch>
          </p:blipFill>
          <p:spPr>
            <a:xfrm>
              <a:off x="11138369" y="2776269"/>
              <a:ext cx="1298561" cy="1298561"/>
            </a:xfrm>
            <a:prstGeom prst="rect">
              <a:avLst/>
            </a:prstGeom>
          </p:spPr>
        </p:pic>
        <p:pic>
          <p:nvPicPr>
            <p:cNvPr id="50" name="Picture 49"/>
            <p:cNvPicPr>
              <a:picLocks noChangeAspect="1"/>
            </p:cNvPicPr>
            <p:nvPr/>
          </p:nvPicPr>
          <p:blipFill>
            <a:blip r:embed="rId6"/>
            <a:stretch>
              <a:fillRect/>
            </a:stretch>
          </p:blipFill>
          <p:spPr>
            <a:xfrm>
              <a:off x="11132933" y="4643894"/>
              <a:ext cx="1298561" cy="1298561"/>
            </a:xfrm>
            <a:prstGeom prst="rect">
              <a:avLst/>
            </a:prstGeom>
          </p:spPr>
        </p:pic>
      </p:grpSp>
      <p:pic>
        <p:nvPicPr>
          <p:cNvPr id="51" name="Picture 50"/>
          <p:cNvPicPr>
            <a:picLocks noChangeAspect="1"/>
          </p:cNvPicPr>
          <p:nvPr/>
        </p:nvPicPr>
        <p:blipFill rotWithShape="1">
          <a:blip r:embed="rId12"/>
          <a:srcRect b="23470"/>
          <a:stretch/>
        </p:blipFill>
        <p:spPr>
          <a:xfrm>
            <a:off x="734198" y="19884"/>
            <a:ext cx="10711600" cy="573875"/>
          </a:xfrm>
          <a:prstGeom prst="rect">
            <a:avLst/>
          </a:prstGeom>
        </p:spPr>
      </p:pic>
      <p:grpSp>
        <p:nvGrpSpPr>
          <p:cNvPr id="52" name="Group 51"/>
          <p:cNvGrpSpPr/>
          <p:nvPr/>
        </p:nvGrpSpPr>
        <p:grpSpPr>
          <a:xfrm>
            <a:off x="272061" y="6241158"/>
            <a:ext cx="11538459" cy="638505"/>
            <a:chOff x="762213" y="6178710"/>
            <a:chExt cx="11538459" cy="638505"/>
          </a:xfrm>
        </p:grpSpPr>
        <p:grpSp>
          <p:nvGrpSpPr>
            <p:cNvPr id="53" name="Group 52"/>
            <p:cNvGrpSpPr/>
            <p:nvPr/>
          </p:nvGrpSpPr>
          <p:grpSpPr>
            <a:xfrm>
              <a:off x="762213" y="6178710"/>
              <a:ext cx="10618728" cy="638505"/>
              <a:chOff x="479615" y="6179180"/>
              <a:chExt cx="10618728" cy="638505"/>
            </a:xfrm>
          </p:grpSpPr>
          <p:pic>
            <p:nvPicPr>
              <p:cNvPr id="55" name="Picture 5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56" name="Picture 5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57" name="Picture 5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58" name="Picture 5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59" name="Picture 5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60" name="Picture 5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61" name="Picture 6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62" name="Picture 6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63" name="Picture 6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64" name="Picture 6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65" name="Picture 6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54" name="Picture 5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Tree>
    <p:extLst>
      <p:ext uri="{BB962C8B-B14F-4D97-AF65-F5344CB8AC3E}">
        <p14:creationId xmlns:p14="http://schemas.microsoft.com/office/powerpoint/2010/main" val="158989373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685520" y="749094"/>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4"/>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5"/>
            <a:stretch>
              <a:fillRect/>
            </a:stretch>
          </p:blipFill>
          <p:spPr>
            <a:xfrm>
              <a:off x="11196252" y="4643894"/>
              <a:ext cx="1298561" cy="1298561"/>
            </a:xfrm>
            <a:prstGeom prst="rect">
              <a:avLst/>
            </a:prstGeom>
          </p:spPr>
        </p:pic>
      </p:grpSp>
      <p:sp>
        <p:nvSpPr>
          <p:cNvPr id="18" name="Rounded Rectangular Callout 17"/>
          <p:cNvSpPr/>
          <p:nvPr/>
        </p:nvSpPr>
        <p:spPr>
          <a:xfrm>
            <a:off x="876122" y="803968"/>
            <a:ext cx="10420448" cy="1784051"/>
          </a:xfrm>
          <a:prstGeom prst="wedgeRoundRectCallout">
            <a:avLst>
              <a:gd name="adj1" fmla="val 36291"/>
              <a:gd name="adj2" fmla="val 65108"/>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Kristen ITC" panose="03050502040202030202" pitchFamily="66" charset="0"/>
              </a:rPr>
              <a:t>One in every six people in the world celebrate Chinese New Year. Customs vary but the main idea is to remember family and wish everyone peace and prosperity in the coming year.</a:t>
            </a:r>
            <a:endParaRPr lang="en-GB" sz="3200" dirty="0">
              <a:solidFill>
                <a:prstClr val="white"/>
              </a:solidFill>
            </a:endParaRPr>
          </a:p>
        </p:txBody>
      </p:sp>
      <p:pic>
        <p:nvPicPr>
          <p:cNvPr id="36" name="Picture 4" descr="chinese boy icon by netallo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285" y="3011626"/>
            <a:ext cx="2740177" cy="2740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244000" y="1236114"/>
            <a:ext cx="1229481" cy="4851318"/>
            <a:chOff x="11113267" y="966680"/>
            <a:chExt cx="1323663" cy="4975775"/>
          </a:xfrm>
        </p:grpSpPr>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39" name="Picture 38"/>
            <p:cNvPicPr>
              <a:picLocks noChangeAspect="1"/>
            </p:cNvPicPr>
            <p:nvPr/>
          </p:nvPicPr>
          <p:blipFill>
            <a:blip r:embed="rId4"/>
            <a:stretch>
              <a:fillRect/>
            </a:stretch>
          </p:blipFill>
          <p:spPr>
            <a:xfrm>
              <a:off x="11138369" y="2776269"/>
              <a:ext cx="1298561" cy="1298561"/>
            </a:xfrm>
            <a:prstGeom prst="rect">
              <a:avLst/>
            </a:prstGeom>
          </p:spPr>
        </p:pic>
        <p:pic>
          <p:nvPicPr>
            <p:cNvPr id="40" name="Picture 39"/>
            <p:cNvPicPr>
              <a:picLocks noChangeAspect="1"/>
            </p:cNvPicPr>
            <p:nvPr/>
          </p:nvPicPr>
          <p:blipFill>
            <a:blip r:embed="rId5"/>
            <a:stretch>
              <a:fillRect/>
            </a:stretch>
          </p:blipFill>
          <p:spPr>
            <a:xfrm>
              <a:off x="11132933" y="4643894"/>
              <a:ext cx="1298561" cy="1298561"/>
            </a:xfrm>
            <a:prstGeom prst="rect">
              <a:avLst/>
            </a:prstGeom>
          </p:spPr>
        </p:pic>
      </p:grpSp>
      <p:pic>
        <p:nvPicPr>
          <p:cNvPr id="41" name="Picture 40"/>
          <p:cNvPicPr>
            <a:picLocks noChangeAspect="1"/>
          </p:cNvPicPr>
          <p:nvPr/>
        </p:nvPicPr>
        <p:blipFill rotWithShape="1">
          <a:blip r:embed="rId7"/>
          <a:srcRect b="23470"/>
          <a:stretch/>
        </p:blipFill>
        <p:spPr>
          <a:xfrm>
            <a:off x="763142" y="63402"/>
            <a:ext cx="10711600" cy="573875"/>
          </a:xfrm>
          <a:prstGeom prst="rect">
            <a:avLst/>
          </a:prstGeom>
        </p:spPr>
      </p:pic>
      <p:pic>
        <p:nvPicPr>
          <p:cNvPr id="5" name="Picture 4"/>
          <p:cNvPicPr>
            <a:picLocks noChangeAspect="1"/>
          </p:cNvPicPr>
          <p:nvPr/>
        </p:nvPicPr>
        <p:blipFill>
          <a:blip r:embed="rId8"/>
          <a:stretch>
            <a:fillRect/>
          </a:stretch>
        </p:blipFill>
        <p:spPr>
          <a:xfrm>
            <a:off x="3355462" y="2840844"/>
            <a:ext cx="6015789" cy="3372132"/>
          </a:xfrm>
          <a:prstGeom prst="rect">
            <a:avLst/>
          </a:prstGeom>
        </p:spPr>
      </p:pic>
      <p:pic>
        <p:nvPicPr>
          <p:cNvPr id="42" name="Picture 2" descr="chinese girl icon by netallo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51976" y="3011626"/>
            <a:ext cx="2704952" cy="2704952"/>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272061" y="6241158"/>
            <a:ext cx="11538459" cy="638505"/>
            <a:chOff x="762213" y="6178710"/>
            <a:chExt cx="11538459" cy="638505"/>
          </a:xfrm>
        </p:grpSpPr>
        <p:grpSp>
          <p:nvGrpSpPr>
            <p:cNvPr id="44" name="Group 43"/>
            <p:cNvGrpSpPr/>
            <p:nvPr/>
          </p:nvGrpSpPr>
          <p:grpSpPr>
            <a:xfrm>
              <a:off x="762213" y="6178710"/>
              <a:ext cx="10618728" cy="638505"/>
              <a:chOff x="479615" y="6179180"/>
              <a:chExt cx="10618728" cy="638505"/>
            </a:xfrm>
          </p:grpSpPr>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48" name="Picture 4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51" name="Picture 5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52" name="Picture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53" name="Picture 5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54" name="Picture 5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55" name="Picture 5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56" name="Picture 5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45" name="Picture 4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Tree>
    <p:extLst>
      <p:ext uri="{BB962C8B-B14F-4D97-AF65-F5344CB8AC3E}">
        <p14:creationId xmlns:p14="http://schemas.microsoft.com/office/powerpoint/2010/main" val="26472190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685520" y="749094"/>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4"/>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5"/>
            <a:stretch>
              <a:fillRect/>
            </a:stretch>
          </p:blipFill>
          <p:spPr>
            <a:xfrm>
              <a:off x="11196252" y="4643894"/>
              <a:ext cx="1298561" cy="1298561"/>
            </a:xfrm>
            <a:prstGeom prst="rect">
              <a:avLst/>
            </a:prstGeom>
          </p:spPr>
        </p:pic>
      </p:grpSp>
      <p:sp>
        <p:nvSpPr>
          <p:cNvPr id="18" name="Rounded Rectangular Callout 17"/>
          <p:cNvSpPr/>
          <p:nvPr/>
        </p:nvSpPr>
        <p:spPr>
          <a:xfrm>
            <a:off x="753891" y="800274"/>
            <a:ext cx="10456248" cy="1313353"/>
          </a:xfrm>
          <a:prstGeom prst="wedgeRoundRectCallout">
            <a:avLst>
              <a:gd name="adj1" fmla="val -38299"/>
              <a:gd name="adj2" fmla="val 85956"/>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prstClr val="white"/>
              </a:solidFill>
              <a:latin typeface="KG Miss Kindergarten" panose="02000000000000000000" pitchFamily="2" charset="0"/>
            </a:endParaRPr>
          </a:p>
          <a:p>
            <a:pPr algn="ctr"/>
            <a:r>
              <a:rPr lang="en-GB" sz="2800" dirty="0">
                <a:solidFill>
                  <a:prstClr val="black"/>
                </a:solidFill>
                <a:latin typeface="Kristen ITC" panose="03050502040202030202" pitchFamily="66" charset="0"/>
              </a:rPr>
              <a:t>Chinese New Year is also known as the Spring Festival. It is the biggest and most important festival in China and is celebrated in Chinese communities all over the world.</a:t>
            </a:r>
          </a:p>
          <a:p>
            <a:pPr algn="ctr"/>
            <a:endParaRPr lang="en-GB" sz="3200" dirty="0">
              <a:solidFill>
                <a:prstClr val="white"/>
              </a:solidFill>
            </a:endParaRPr>
          </a:p>
        </p:txBody>
      </p:sp>
      <p:pic>
        <p:nvPicPr>
          <p:cNvPr id="31" name="Picture 4" descr="chinese boy icon by netallo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285" y="3011626"/>
            <a:ext cx="2740177" cy="2740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244000" y="1236114"/>
            <a:ext cx="1229481" cy="4851318"/>
            <a:chOff x="11113267" y="966680"/>
            <a:chExt cx="1323663" cy="4975775"/>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33" name="Picture 32"/>
            <p:cNvPicPr>
              <a:picLocks noChangeAspect="1"/>
            </p:cNvPicPr>
            <p:nvPr/>
          </p:nvPicPr>
          <p:blipFill>
            <a:blip r:embed="rId4"/>
            <a:stretch>
              <a:fillRect/>
            </a:stretch>
          </p:blipFill>
          <p:spPr>
            <a:xfrm>
              <a:off x="11138369" y="2776269"/>
              <a:ext cx="1298561" cy="1298561"/>
            </a:xfrm>
            <a:prstGeom prst="rect">
              <a:avLst/>
            </a:prstGeom>
          </p:spPr>
        </p:pic>
        <p:pic>
          <p:nvPicPr>
            <p:cNvPr id="35" name="Picture 34"/>
            <p:cNvPicPr>
              <a:picLocks noChangeAspect="1"/>
            </p:cNvPicPr>
            <p:nvPr/>
          </p:nvPicPr>
          <p:blipFill>
            <a:blip r:embed="rId5"/>
            <a:stretch>
              <a:fillRect/>
            </a:stretch>
          </p:blipFill>
          <p:spPr>
            <a:xfrm>
              <a:off x="11132933" y="4643894"/>
              <a:ext cx="1298561" cy="1298561"/>
            </a:xfrm>
            <a:prstGeom prst="rect">
              <a:avLst/>
            </a:prstGeom>
          </p:spPr>
        </p:pic>
      </p:grpSp>
      <p:pic>
        <p:nvPicPr>
          <p:cNvPr id="38" name="Picture 37"/>
          <p:cNvPicPr>
            <a:picLocks noChangeAspect="1"/>
          </p:cNvPicPr>
          <p:nvPr/>
        </p:nvPicPr>
        <p:blipFill rotWithShape="1">
          <a:blip r:embed="rId7"/>
          <a:srcRect b="23470"/>
          <a:stretch/>
        </p:blipFill>
        <p:spPr>
          <a:xfrm>
            <a:off x="763142" y="63402"/>
            <a:ext cx="10711600" cy="573875"/>
          </a:xfrm>
          <a:prstGeom prst="rect">
            <a:avLst/>
          </a:prstGeom>
        </p:spPr>
      </p:pic>
      <p:pic>
        <p:nvPicPr>
          <p:cNvPr id="5" name="Picture 4"/>
          <p:cNvPicPr>
            <a:picLocks noChangeAspect="1"/>
          </p:cNvPicPr>
          <p:nvPr/>
        </p:nvPicPr>
        <p:blipFill>
          <a:blip r:embed="rId8"/>
          <a:stretch>
            <a:fillRect/>
          </a:stretch>
        </p:blipFill>
        <p:spPr>
          <a:xfrm>
            <a:off x="3612574" y="2354279"/>
            <a:ext cx="5152346" cy="3864260"/>
          </a:xfrm>
          <a:prstGeom prst="rect">
            <a:avLst/>
          </a:prstGeom>
        </p:spPr>
      </p:pic>
      <p:pic>
        <p:nvPicPr>
          <p:cNvPr id="34" name="Picture 2" descr="chinese girl icon by netallo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51976" y="3011626"/>
            <a:ext cx="2704952" cy="2704952"/>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272061" y="6241158"/>
            <a:ext cx="11538459" cy="638505"/>
            <a:chOff x="762213" y="6178710"/>
            <a:chExt cx="11538459" cy="638505"/>
          </a:xfrm>
        </p:grpSpPr>
        <p:grpSp>
          <p:nvGrpSpPr>
            <p:cNvPr id="52" name="Group 51"/>
            <p:cNvGrpSpPr/>
            <p:nvPr/>
          </p:nvGrpSpPr>
          <p:grpSpPr>
            <a:xfrm>
              <a:off x="762213" y="6178710"/>
              <a:ext cx="10618728" cy="638505"/>
              <a:chOff x="479615" y="6179180"/>
              <a:chExt cx="10618728" cy="638505"/>
            </a:xfrm>
          </p:grpSpPr>
          <p:pic>
            <p:nvPicPr>
              <p:cNvPr id="54" name="Picture 5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55" name="Picture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56" name="Picture 5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57" name="Picture 5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58" name="Picture 5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59" name="Picture 5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60" name="Picture 5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61" name="Picture 6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62" name="Picture 6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63" name="Picture 6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64" name="Picture 6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53" name="Picture 5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Tree>
    <p:extLst>
      <p:ext uri="{BB962C8B-B14F-4D97-AF65-F5344CB8AC3E}">
        <p14:creationId xmlns:p14="http://schemas.microsoft.com/office/powerpoint/2010/main" val="363469728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685520" y="749094"/>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4"/>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5"/>
            <a:stretch>
              <a:fillRect/>
            </a:stretch>
          </p:blipFill>
          <p:spPr>
            <a:xfrm>
              <a:off x="11196252" y="4643894"/>
              <a:ext cx="1298561" cy="1298561"/>
            </a:xfrm>
            <a:prstGeom prst="rect">
              <a:avLst/>
            </a:prstGeom>
          </p:spPr>
        </p:pic>
      </p:grpSp>
      <p:sp>
        <p:nvSpPr>
          <p:cNvPr id="38" name="Rounded Rectangular Callout 37"/>
          <p:cNvSpPr/>
          <p:nvPr/>
        </p:nvSpPr>
        <p:spPr>
          <a:xfrm>
            <a:off x="1590428" y="893399"/>
            <a:ext cx="9011144" cy="1305370"/>
          </a:xfrm>
          <a:prstGeom prst="wedgeRoundRectCallout">
            <a:avLst>
              <a:gd name="adj1" fmla="val 38650"/>
              <a:gd name="adj2" fmla="val 98659"/>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Kristen ITC" panose="03050502040202030202" pitchFamily="66" charset="0"/>
              </a:rPr>
              <a:t>The date of Chinese New Year is based on the lunar calendar and the date changes each year.</a:t>
            </a:r>
            <a:endParaRPr lang="en-GB" sz="3200" dirty="0">
              <a:solidFill>
                <a:prstClr val="white"/>
              </a:solidFill>
            </a:endParaRPr>
          </a:p>
        </p:txBody>
      </p:sp>
      <p:pic>
        <p:nvPicPr>
          <p:cNvPr id="31" name="Picture 4" descr="chinese boy icon by netallo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285" y="3011626"/>
            <a:ext cx="2740177" cy="2740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244000" y="1236114"/>
            <a:ext cx="1229481" cy="4851318"/>
            <a:chOff x="11113267" y="966680"/>
            <a:chExt cx="1323663" cy="4975775"/>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30" name="Picture 29"/>
            <p:cNvPicPr>
              <a:picLocks noChangeAspect="1"/>
            </p:cNvPicPr>
            <p:nvPr/>
          </p:nvPicPr>
          <p:blipFill>
            <a:blip r:embed="rId4"/>
            <a:stretch>
              <a:fillRect/>
            </a:stretch>
          </p:blipFill>
          <p:spPr>
            <a:xfrm>
              <a:off x="11138369" y="2776269"/>
              <a:ext cx="1298561" cy="1298561"/>
            </a:xfrm>
            <a:prstGeom prst="rect">
              <a:avLst/>
            </a:prstGeom>
          </p:spPr>
        </p:pic>
        <p:pic>
          <p:nvPicPr>
            <p:cNvPr id="33" name="Picture 32"/>
            <p:cNvPicPr>
              <a:picLocks noChangeAspect="1"/>
            </p:cNvPicPr>
            <p:nvPr/>
          </p:nvPicPr>
          <p:blipFill>
            <a:blip r:embed="rId5"/>
            <a:stretch>
              <a:fillRect/>
            </a:stretch>
          </p:blipFill>
          <p:spPr>
            <a:xfrm>
              <a:off x="11132933" y="4643894"/>
              <a:ext cx="1298561" cy="1298561"/>
            </a:xfrm>
            <a:prstGeom prst="rect">
              <a:avLst/>
            </a:prstGeom>
          </p:spPr>
        </p:pic>
      </p:grpSp>
      <p:pic>
        <p:nvPicPr>
          <p:cNvPr id="34" name="Picture 33"/>
          <p:cNvPicPr>
            <a:picLocks noChangeAspect="1"/>
          </p:cNvPicPr>
          <p:nvPr/>
        </p:nvPicPr>
        <p:blipFill rotWithShape="1">
          <a:blip r:embed="rId7"/>
          <a:srcRect b="23470"/>
          <a:stretch/>
        </p:blipFill>
        <p:spPr>
          <a:xfrm>
            <a:off x="763142" y="63402"/>
            <a:ext cx="10711600" cy="573875"/>
          </a:xfrm>
          <a:prstGeom prst="rect">
            <a:avLst/>
          </a:prstGeom>
        </p:spPr>
      </p:pic>
      <p:pic>
        <p:nvPicPr>
          <p:cNvPr id="6" name="Picture 5"/>
          <p:cNvPicPr>
            <a:picLocks noChangeAspect="1"/>
          </p:cNvPicPr>
          <p:nvPr/>
        </p:nvPicPr>
        <p:blipFill rotWithShape="1">
          <a:blip r:embed="rId8"/>
          <a:srcRect t="9783"/>
          <a:stretch/>
        </p:blipFill>
        <p:spPr>
          <a:xfrm>
            <a:off x="3488363" y="2939807"/>
            <a:ext cx="5732002" cy="2449276"/>
          </a:xfrm>
          <a:prstGeom prst="rect">
            <a:avLst/>
          </a:prstGeom>
        </p:spPr>
      </p:pic>
      <p:pic>
        <p:nvPicPr>
          <p:cNvPr id="35" name="Picture 2" descr="chinese girl icon by netallo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51976" y="3011626"/>
            <a:ext cx="2704952" cy="2704952"/>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272061" y="6241158"/>
            <a:ext cx="11538459" cy="638505"/>
            <a:chOff x="762213" y="6178710"/>
            <a:chExt cx="11538459" cy="638505"/>
          </a:xfrm>
        </p:grpSpPr>
        <p:grpSp>
          <p:nvGrpSpPr>
            <p:cNvPr id="52" name="Group 51"/>
            <p:cNvGrpSpPr/>
            <p:nvPr/>
          </p:nvGrpSpPr>
          <p:grpSpPr>
            <a:xfrm>
              <a:off x="762213" y="6178710"/>
              <a:ext cx="10618728" cy="638505"/>
              <a:chOff x="479615" y="6179180"/>
              <a:chExt cx="10618728" cy="638505"/>
            </a:xfrm>
          </p:grpSpPr>
          <p:pic>
            <p:nvPicPr>
              <p:cNvPr id="54" name="Picture 5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55" name="Picture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56" name="Picture 5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57" name="Picture 5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58" name="Picture 5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59" name="Picture 5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60" name="Picture 5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61" name="Picture 6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62" name="Picture 6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63" name="Picture 6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64" name="Picture 6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53" name="Picture 5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Tree>
    <p:extLst>
      <p:ext uri="{BB962C8B-B14F-4D97-AF65-F5344CB8AC3E}">
        <p14:creationId xmlns:p14="http://schemas.microsoft.com/office/powerpoint/2010/main" val="644059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685520" y="749094"/>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4"/>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5"/>
            <a:stretch>
              <a:fillRect/>
            </a:stretch>
          </p:blipFill>
          <p:spPr>
            <a:xfrm>
              <a:off x="11196252" y="4643894"/>
              <a:ext cx="1298561" cy="1298561"/>
            </a:xfrm>
            <a:prstGeom prst="rect">
              <a:avLst/>
            </a:prstGeom>
          </p:spPr>
        </p:pic>
      </p:grpSp>
      <p:sp>
        <p:nvSpPr>
          <p:cNvPr id="38" name="Rounded Rectangular Callout 37"/>
          <p:cNvSpPr/>
          <p:nvPr/>
        </p:nvSpPr>
        <p:spPr>
          <a:xfrm>
            <a:off x="820321" y="803582"/>
            <a:ext cx="10493220" cy="1541419"/>
          </a:xfrm>
          <a:prstGeom prst="wedgeRoundRectCallout">
            <a:avLst>
              <a:gd name="adj1" fmla="val 36454"/>
              <a:gd name="adj2" fmla="val 84982"/>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prstClr val="white"/>
              </a:solidFill>
              <a:latin typeface="KG Miss Kindergarten" panose="02000000000000000000" pitchFamily="2" charset="0"/>
            </a:endParaRPr>
          </a:p>
          <a:p>
            <a:pPr algn="ctr"/>
            <a:r>
              <a:rPr lang="en-GB" sz="2800" dirty="0">
                <a:solidFill>
                  <a:prstClr val="black"/>
                </a:solidFill>
                <a:latin typeface="Kristen ITC" panose="03050502040202030202" pitchFamily="66" charset="0"/>
              </a:rPr>
              <a:t>The first day of the New Year falls between 21</a:t>
            </a:r>
            <a:r>
              <a:rPr lang="en-GB" sz="2800" baseline="30000" dirty="0">
                <a:solidFill>
                  <a:prstClr val="black"/>
                </a:solidFill>
                <a:latin typeface="Kristen ITC" panose="03050502040202030202" pitchFamily="66" charset="0"/>
              </a:rPr>
              <a:t>st</a:t>
            </a:r>
            <a:r>
              <a:rPr lang="en-GB" sz="2800" dirty="0">
                <a:solidFill>
                  <a:prstClr val="black"/>
                </a:solidFill>
                <a:latin typeface="Kristen ITC" panose="03050502040202030202" pitchFamily="66" charset="0"/>
              </a:rPr>
              <a:t> January and 20</a:t>
            </a:r>
            <a:r>
              <a:rPr lang="en-GB" sz="2800" baseline="30000" dirty="0">
                <a:solidFill>
                  <a:prstClr val="black"/>
                </a:solidFill>
                <a:latin typeface="Kristen ITC" panose="03050502040202030202" pitchFamily="66" charset="0"/>
              </a:rPr>
              <a:t>th</a:t>
            </a:r>
            <a:r>
              <a:rPr lang="en-GB" sz="2800" dirty="0">
                <a:solidFill>
                  <a:prstClr val="black"/>
                </a:solidFill>
                <a:latin typeface="Kristen ITC" panose="03050502040202030202" pitchFamily="66" charset="0"/>
              </a:rPr>
              <a:t> February. Celebrations last for 15 days from Chinese New Year’s Eve to the Lantern Festival. </a:t>
            </a:r>
          </a:p>
          <a:p>
            <a:pPr algn="ctr"/>
            <a:endParaRPr lang="en-GB" sz="3200" dirty="0">
              <a:solidFill>
                <a:prstClr val="white"/>
              </a:solidFill>
            </a:endParaRPr>
          </a:p>
        </p:txBody>
      </p:sp>
      <p:pic>
        <p:nvPicPr>
          <p:cNvPr id="31" name="Picture 4" descr="chinese boy icon by netallo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285" y="3011626"/>
            <a:ext cx="2740177" cy="2740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244000" y="1236114"/>
            <a:ext cx="1229481" cy="4851318"/>
            <a:chOff x="11113267" y="966680"/>
            <a:chExt cx="1323663" cy="4975775"/>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30" name="Picture 29"/>
            <p:cNvPicPr>
              <a:picLocks noChangeAspect="1"/>
            </p:cNvPicPr>
            <p:nvPr/>
          </p:nvPicPr>
          <p:blipFill>
            <a:blip r:embed="rId4"/>
            <a:stretch>
              <a:fillRect/>
            </a:stretch>
          </p:blipFill>
          <p:spPr>
            <a:xfrm>
              <a:off x="11138369" y="2776269"/>
              <a:ext cx="1298561" cy="1298561"/>
            </a:xfrm>
            <a:prstGeom prst="rect">
              <a:avLst/>
            </a:prstGeom>
          </p:spPr>
        </p:pic>
        <p:pic>
          <p:nvPicPr>
            <p:cNvPr id="33" name="Picture 32"/>
            <p:cNvPicPr>
              <a:picLocks noChangeAspect="1"/>
            </p:cNvPicPr>
            <p:nvPr/>
          </p:nvPicPr>
          <p:blipFill>
            <a:blip r:embed="rId5"/>
            <a:stretch>
              <a:fillRect/>
            </a:stretch>
          </p:blipFill>
          <p:spPr>
            <a:xfrm>
              <a:off x="11132933" y="4643894"/>
              <a:ext cx="1298561" cy="1298561"/>
            </a:xfrm>
            <a:prstGeom prst="rect">
              <a:avLst/>
            </a:prstGeom>
          </p:spPr>
        </p:pic>
      </p:grpSp>
      <p:pic>
        <p:nvPicPr>
          <p:cNvPr id="34" name="Picture 33"/>
          <p:cNvPicPr>
            <a:picLocks noChangeAspect="1"/>
          </p:cNvPicPr>
          <p:nvPr/>
        </p:nvPicPr>
        <p:blipFill rotWithShape="1">
          <a:blip r:embed="rId7"/>
          <a:srcRect b="23470"/>
          <a:stretch/>
        </p:blipFill>
        <p:spPr>
          <a:xfrm>
            <a:off x="763142" y="63402"/>
            <a:ext cx="10711600" cy="573875"/>
          </a:xfrm>
          <a:prstGeom prst="rect">
            <a:avLst/>
          </a:prstGeom>
        </p:spPr>
      </p:pic>
      <p:pic>
        <p:nvPicPr>
          <p:cNvPr id="5" name="Picture 4"/>
          <p:cNvPicPr>
            <a:picLocks noChangeAspect="1"/>
          </p:cNvPicPr>
          <p:nvPr/>
        </p:nvPicPr>
        <p:blipFill>
          <a:blip r:embed="rId8"/>
          <a:stretch>
            <a:fillRect/>
          </a:stretch>
        </p:blipFill>
        <p:spPr>
          <a:xfrm>
            <a:off x="3767096" y="2663782"/>
            <a:ext cx="4599670" cy="3449753"/>
          </a:xfrm>
          <a:prstGeom prst="rect">
            <a:avLst/>
          </a:prstGeom>
        </p:spPr>
      </p:pic>
      <p:pic>
        <p:nvPicPr>
          <p:cNvPr id="35" name="Picture 2" descr="chinese girl icon by netallo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51976" y="3011626"/>
            <a:ext cx="2704952" cy="2704952"/>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272061" y="6241158"/>
            <a:ext cx="11538459" cy="638505"/>
            <a:chOff x="762213" y="6178710"/>
            <a:chExt cx="11538459" cy="638505"/>
          </a:xfrm>
        </p:grpSpPr>
        <p:grpSp>
          <p:nvGrpSpPr>
            <p:cNvPr id="52" name="Group 51"/>
            <p:cNvGrpSpPr/>
            <p:nvPr/>
          </p:nvGrpSpPr>
          <p:grpSpPr>
            <a:xfrm>
              <a:off x="762213" y="6178710"/>
              <a:ext cx="10618728" cy="638505"/>
              <a:chOff x="479615" y="6179180"/>
              <a:chExt cx="10618728" cy="638505"/>
            </a:xfrm>
          </p:grpSpPr>
          <p:pic>
            <p:nvPicPr>
              <p:cNvPr id="54" name="Picture 5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55" name="Picture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56" name="Picture 5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57" name="Picture 5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58" name="Picture 5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59" name="Picture 5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60" name="Picture 5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61" name="Picture 6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62" name="Picture 6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63" name="Picture 6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64" name="Picture 6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53" name="Picture 5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Tree>
    <p:extLst>
      <p:ext uri="{BB962C8B-B14F-4D97-AF65-F5344CB8AC3E}">
        <p14:creationId xmlns:p14="http://schemas.microsoft.com/office/powerpoint/2010/main" val="137621161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685520" y="749094"/>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4"/>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5"/>
            <a:stretch>
              <a:fillRect/>
            </a:stretch>
          </p:blipFill>
          <p:spPr>
            <a:xfrm>
              <a:off x="11196252" y="4643894"/>
              <a:ext cx="1298561" cy="1298561"/>
            </a:xfrm>
            <a:prstGeom prst="rect">
              <a:avLst/>
            </a:prstGeom>
          </p:spPr>
        </p:pic>
      </p:grpSp>
      <p:sp>
        <p:nvSpPr>
          <p:cNvPr id="18" name="Rounded Rectangular Callout 17"/>
          <p:cNvSpPr/>
          <p:nvPr/>
        </p:nvSpPr>
        <p:spPr>
          <a:xfrm>
            <a:off x="877544" y="942297"/>
            <a:ext cx="10386359" cy="1016687"/>
          </a:xfrm>
          <a:prstGeom prst="wedgeRoundRectCallout">
            <a:avLst>
              <a:gd name="adj1" fmla="val -36286"/>
              <a:gd name="adj2" fmla="val 90189"/>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prstClr val="white"/>
              </a:solidFill>
              <a:latin typeface="KG Miss Kindergarten" panose="02000000000000000000" pitchFamily="2" charset="0"/>
            </a:endParaRPr>
          </a:p>
          <a:p>
            <a:pPr algn="ctr"/>
            <a:endParaRPr lang="en-GB" sz="2800" dirty="0">
              <a:solidFill>
                <a:prstClr val="black"/>
              </a:solidFill>
              <a:latin typeface="Kristen ITC" panose="03050502040202030202" pitchFamily="66" charset="0"/>
            </a:endParaRPr>
          </a:p>
          <a:p>
            <a:pPr algn="ctr"/>
            <a:r>
              <a:rPr lang="en-GB" sz="2800" dirty="0">
                <a:solidFill>
                  <a:prstClr val="black"/>
                </a:solidFill>
                <a:latin typeface="Kristen ITC" panose="03050502040202030202" pitchFamily="66" charset="0"/>
              </a:rPr>
              <a:t>There are several legends about how the Chinese New Year came about. </a:t>
            </a:r>
            <a:br>
              <a:rPr lang="en-GB" sz="2800" dirty="0">
                <a:solidFill>
                  <a:prstClr val="black"/>
                </a:solidFill>
                <a:latin typeface="Kristen ITC" panose="03050502040202030202" pitchFamily="66" charset="0"/>
              </a:rPr>
            </a:br>
            <a:endParaRPr lang="en-GB" sz="2800" dirty="0">
              <a:solidFill>
                <a:prstClr val="black"/>
              </a:solidFill>
              <a:latin typeface="Kristen ITC" panose="03050502040202030202" pitchFamily="66" charset="0"/>
            </a:endParaRPr>
          </a:p>
          <a:p>
            <a:pPr algn="ctr"/>
            <a:endParaRPr lang="en-GB" sz="3200" dirty="0">
              <a:solidFill>
                <a:prstClr val="white"/>
              </a:solidFill>
            </a:endParaRPr>
          </a:p>
        </p:txBody>
      </p:sp>
      <p:pic>
        <p:nvPicPr>
          <p:cNvPr id="31" name="Picture 4" descr="chinese boy icon by netallo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285" y="3011626"/>
            <a:ext cx="2740177" cy="2740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rotWithShape="1">
          <a:blip r:embed="rId7"/>
          <a:srcRect b="23470"/>
          <a:stretch/>
        </p:blipFill>
        <p:spPr>
          <a:xfrm>
            <a:off x="763142" y="63402"/>
            <a:ext cx="10711600" cy="573875"/>
          </a:xfrm>
          <a:prstGeom prst="rect">
            <a:avLst/>
          </a:prstGeom>
        </p:spPr>
      </p:pic>
      <p:grpSp>
        <p:nvGrpSpPr>
          <p:cNvPr id="30" name="Group 29"/>
          <p:cNvGrpSpPr/>
          <p:nvPr/>
        </p:nvGrpSpPr>
        <p:grpSpPr>
          <a:xfrm>
            <a:off x="-244000" y="1236114"/>
            <a:ext cx="1229481" cy="4851318"/>
            <a:chOff x="11113267" y="966680"/>
            <a:chExt cx="1323663" cy="4975775"/>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35" name="Picture 34"/>
            <p:cNvPicPr>
              <a:picLocks noChangeAspect="1"/>
            </p:cNvPicPr>
            <p:nvPr/>
          </p:nvPicPr>
          <p:blipFill>
            <a:blip r:embed="rId4"/>
            <a:stretch>
              <a:fillRect/>
            </a:stretch>
          </p:blipFill>
          <p:spPr>
            <a:xfrm>
              <a:off x="11138369" y="2776269"/>
              <a:ext cx="1298561" cy="1298561"/>
            </a:xfrm>
            <a:prstGeom prst="rect">
              <a:avLst/>
            </a:prstGeom>
          </p:spPr>
        </p:pic>
        <p:pic>
          <p:nvPicPr>
            <p:cNvPr id="38" name="Picture 37"/>
            <p:cNvPicPr>
              <a:picLocks noChangeAspect="1"/>
            </p:cNvPicPr>
            <p:nvPr/>
          </p:nvPicPr>
          <p:blipFill>
            <a:blip r:embed="rId5"/>
            <a:stretch>
              <a:fillRect/>
            </a:stretch>
          </p:blipFill>
          <p:spPr>
            <a:xfrm>
              <a:off x="11132933" y="4643894"/>
              <a:ext cx="1298561" cy="1298561"/>
            </a:xfrm>
            <a:prstGeom prst="rect">
              <a:avLst/>
            </a:prstGeom>
          </p:spPr>
        </p:pic>
      </p:grpSp>
      <p:pic>
        <p:nvPicPr>
          <p:cNvPr id="50" name="Picture 49"/>
          <p:cNvPicPr>
            <a:picLocks noChangeAspect="1"/>
          </p:cNvPicPr>
          <p:nvPr/>
        </p:nvPicPr>
        <p:blipFill>
          <a:blip r:embed="rId8"/>
          <a:stretch>
            <a:fillRect/>
          </a:stretch>
        </p:blipFill>
        <p:spPr>
          <a:xfrm>
            <a:off x="4573720" y="2234829"/>
            <a:ext cx="2938321" cy="4051208"/>
          </a:xfrm>
          <a:prstGeom prst="rect">
            <a:avLst/>
          </a:prstGeom>
        </p:spPr>
      </p:pic>
      <p:pic>
        <p:nvPicPr>
          <p:cNvPr id="51" name="Picture 2" descr="chinese girl icon by netallo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51976" y="3011626"/>
            <a:ext cx="2704952" cy="2704952"/>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p:cNvGrpSpPr/>
          <p:nvPr/>
        </p:nvGrpSpPr>
        <p:grpSpPr>
          <a:xfrm>
            <a:off x="272061" y="6241158"/>
            <a:ext cx="11538459" cy="638505"/>
            <a:chOff x="762213" y="6178710"/>
            <a:chExt cx="11538459" cy="638505"/>
          </a:xfrm>
        </p:grpSpPr>
        <p:grpSp>
          <p:nvGrpSpPr>
            <p:cNvPr id="53" name="Group 52"/>
            <p:cNvGrpSpPr/>
            <p:nvPr/>
          </p:nvGrpSpPr>
          <p:grpSpPr>
            <a:xfrm>
              <a:off x="762213" y="6178710"/>
              <a:ext cx="10618728" cy="638505"/>
              <a:chOff x="479615" y="6179180"/>
              <a:chExt cx="10618728" cy="638505"/>
            </a:xfrm>
          </p:grpSpPr>
          <p:pic>
            <p:nvPicPr>
              <p:cNvPr id="55" name="Picture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56" name="Picture 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57" name="Picture 5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58" name="Picture 5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59" name="Picture 5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60" name="Picture 5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61" name="Picture 6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62" name="Picture 6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63" name="Picture 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64" name="Picture 6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65" name="Picture 6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54" name="Picture 5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Tree>
    <p:extLst>
      <p:ext uri="{BB962C8B-B14F-4D97-AF65-F5344CB8AC3E}">
        <p14:creationId xmlns:p14="http://schemas.microsoft.com/office/powerpoint/2010/main" val="215181785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685520" y="749094"/>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4"/>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5"/>
            <a:stretch>
              <a:fillRect/>
            </a:stretch>
          </p:blipFill>
          <p:spPr>
            <a:xfrm>
              <a:off x="11196252" y="4643894"/>
              <a:ext cx="1298561" cy="1298561"/>
            </a:xfrm>
            <a:prstGeom prst="rect">
              <a:avLst/>
            </a:prstGeom>
          </p:spPr>
        </p:pic>
      </p:grpSp>
      <p:sp>
        <p:nvSpPr>
          <p:cNvPr id="38" name="Rounded Rectangular Callout 37"/>
          <p:cNvSpPr/>
          <p:nvPr/>
        </p:nvSpPr>
        <p:spPr>
          <a:xfrm>
            <a:off x="905361" y="782579"/>
            <a:ext cx="10299768" cy="1824101"/>
          </a:xfrm>
          <a:prstGeom prst="wedgeRoundRectCallout">
            <a:avLst>
              <a:gd name="adj1" fmla="val 38657"/>
              <a:gd name="adj2" fmla="val 72221"/>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prstClr val="white"/>
              </a:solidFill>
              <a:latin typeface="KG Miss Kindergarten" panose="02000000000000000000" pitchFamily="2" charset="0"/>
            </a:endParaRPr>
          </a:p>
          <a:p>
            <a:pPr algn="ctr"/>
            <a:r>
              <a:rPr lang="en-GB" sz="2800" dirty="0">
                <a:solidFill>
                  <a:prstClr val="black"/>
                </a:solidFill>
                <a:latin typeface="Kristen ITC" panose="03050502040202030202" pitchFamily="66" charset="0"/>
              </a:rPr>
              <a:t>One legend is that Lord Buddha called together all the animals in the animal kingdom to say goodbye before he left Earth. Only twelve came. He rewarded them by naming a year after each one in the order they arrived. </a:t>
            </a:r>
          </a:p>
          <a:p>
            <a:pPr algn="ctr"/>
            <a:endParaRPr lang="en-GB" sz="3200" dirty="0">
              <a:solidFill>
                <a:prstClr val="white"/>
              </a:solidFill>
            </a:endParaRPr>
          </a:p>
        </p:txBody>
      </p:sp>
      <p:pic>
        <p:nvPicPr>
          <p:cNvPr id="31" name="Picture 4" descr="chinese boy icon by netallo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285" y="3011626"/>
            <a:ext cx="2740177" cy="2740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rotWithShape="1">
          <a:blip r:embed="rId7"/>
          <a:srcRect b="23470"/>
          <a:stretch/>
        </p:blipFill>
        <p:spPr>
          <a:xfrm>
            <a:off x="763142" y="63402"/>
            <a:ext cx="10711600" cy="573875"/>
          </a:xfrm>
          <a:prstGeom prst="rect">
            <a:avLst/>
          </a:prstGeom>
        </p:spPr>
      </p:pic>
      <p:grpSp>
        <p:nvGrpSpPr>
          <p:cNvPr id="29" name="Group 28"/>
          <p:cNvGrpSpPr/>
          <p:nvPr/>
        </p:nvGrpSpPr>
        <p:grpSpPr>
          <a:xfrm>
            <a:off x="-244000" y="1236114"/>
            <a:ext cx="1229481" cy="4851318"/>
            <a:chOff x="11113267" y="966680"/>
            <a:chExt cx="1323663" cy="4975775"/>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33" name="Picture 32"/>
            <p:cNvPicPr>
              <a:picLocks noChangeAspect="1"/>
            </p:cNvPicPr>
            <p:nvPr/>
          </p:nvPicPr>
          <p:blipFill>
            <a:blip r:embed="rId4"/>
            <a:stretch>
              <a:fillRect/>
            </a:stretch>
          </p:blipFill>
          <p:spPr>
            <a:xfrm>
              <a:off x="11138369" y="2776269"/>
              <a:ext cx="1298561" cy="1298561"/>
            </a:xfrm>
            <a:prstGeom prst="rect">
              <a:avLst/>
            </a:prstGeom>
          </p:spPr>
        </p:pic>
        <p:pic>
          <p:nvPicPr>
            <p:cNvPr id="35" name="Picture 34"/>
            <p:cNvPicPr>
              <a:picLocks noChangeAspect="1"/>
            </p:cNvPicPr>
            <p:nvPr/>
          </p:nvPicPr>
          <p:blipFill>
            <a:blip r:embed="rId5"/>
            <a:stretch>
              <a:fillRect/>
            </a:stretch>
          </p:blipFill>
          <p:spPr>
            <a:xfrm>
              <a:off x="11132933" y="4643894"/>
              <a:ext cx="1298561" cy="1298561"/>
            </a:xfrm>
            <a:prstGeom prst="rect">
              <a:avLst/>
            </a:prstGeom>
          </p:spPr>
        </p:pic>
      </p:grpSp>
      <p:pic>
        <p:nvPicPr>
          <p:cNvPr id="50" name="Picture 49"/>
          <p:cNvPicPr>
            <a:picLocks noChangeAspect="1"/>
          </p:cNvPicPr>
          <p:nvPr/>
        </p:nvPicPr>
        <p:blipFill>
          <a:blip r:embed="rId8"/>
          <a:stretch>
            <a:fillRect/>
          </a:stretch>
        </p:blipFill>
        <p:spPr>
          <a:xfrm>
            <a:off x="4778612" y="2719213"/>
            <a:ext cx="2525358" cy="3481836"/>
          </a:xfrm>
          <a:prstGeom prst="rect">
            <a:avLst/>
          </a:prstGeom>
        </p:spPr>
      </p:pic>
      <p:pic>
        <p:nvPicPr>
          <p:cNvPr id="51" name="Picture 2" descr="chinese girl icon by netallo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51976" y="3011626"/>
            <a:ext cx="2704952" cy="2704952"/>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p:cNvGrpSpPr/>
          <p:nvPr/>
        </p:nvGrpSpPr>
        <p:grpSpPr>
          <a:xfrm>
            <a:off x="272061" y="6241158"/>
            <a:ext cx="11538459" cy="638505"/>
            <a:chOff x="762213" y="6178710"/>
            <a:chExt cx="11538459" cy="638505"/>
          </a:xfrm>
        </p:grpSpPr>
        <p:grpSp>
          <p:nvGrpSpPr>
            <p:cNvPr id="53" name="Group 52"/>
            <p:cNvGrpSpPr/>
            <p:nvPr/>
          </p:nvGrpSpPr>
          <p:grpSpPr>
            <a:xfrm>
              <a:off x="762213" y="6178710"/>
              <a:ext cx="10618728" cy="638505"/>
              <a:chOff x="479615" y="6179180"/>
              <a:chExt cx="10618728" cy="638505"/>
            </a:xfrm>
          </p:grpSpPr>
          <p:pic>
            <p:nvPicPr>
              <p:cNvPr id="55" name="Picture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56" name="Picture 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57" name="Picture 5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58" name="Picture 5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59" name="Picture 5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60" name="Picture 5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61" name="Picture 6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62" name="Picture 6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63" name="Picture 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64" name="Picture 6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65" name="Picture 6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54" name="Picture 5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Tree>
    <p:extLst>
      <p:ext uri="{BB962C8B-B14F-4D97-AF65-F5344CB8AC3E}">
        <p14:creationId xmlns:p14="http://schemas.microsoft.com/office/powerpoint/2010/main" val="388383141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685520" y="749094"/>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4"/>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5"/>
            <a:stretch>
              <a:fillRect/>
            </a:stretch>
          </p:blipFill>
          <p:spPr>
            <a:xfrm>
              <a:off x="11196252" y="4643894"/>
              <a:ext cx="1298561" cy="1298561"/>
            </a:xfrm>
            <a:prstGeom prst="rect">
              <a:avLst/>
            </a:prstGeom>
          </p:spPr>
        </p:pic>
      </p:grpSp>
      <p:sp>
        <p:nvSpPr>
          <p:cNvPr id="18" name="Rounded Rectangular Callout 17"/>
          <p:cNvSpPr/>
          <p:nvPr/>
        </p:nvSpPr>
        <p:spPr>
          <a:xfrm>
            <a:off x="881669" y="844050"/>
            <a:ext cx="10305154" cy="1680542"/>
          </a:xfrm>
          <a:prstGeom prst="wedgeRoundRectCallout">
            <a:avLst>
              <a:gd name="adj1" fmla="val -37542"/>
              <a:gd name="adj2" fmla="val 80522"/>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prstClr val="white"/>
              </a:solidFill>
              <a:latin typeface="KG Miss Kindergarten" panose="02000000000000000000" pitchFamily="2" charset="0"/>
            </a:endParaRPr>
          </a:p>
          <a:p>
            <a:pPr algn="ctr"/>
            <a:r>
              <a:rPr lang="en-GB" sz="2800" dirty="0">
                <a:solidFill>
                  <a:prstClr val="black"/>
                </a:solidFill>
                <a:latin typeface="Kristen ITC" panose="03050502040202030202" pitchFamily="66" charset="0"/>
              </a:rPr>
              <a:t>Another legend tells the story of a swimming race. Many years ago there was a rat, an ox, a tiger, a rabbit, a dragon, a snake, a horse, a goat, a monkey, a rooster, a dog and a pig. </a:t>
            </a:r>
          </a:p>
          <a:p>
            <a:pPr algn="ctr"/>
            <a:endParaRPr lang="en-GB" sz="3200" dirty="0">
              <a:solidFill>
                <a:prstClr val="white"/>
              </a:solidFill>
            </a:endParaRPr>
          </a:p>
        </p:txBody>
      </p:sp>
      <p:pic>
        <p:nvPicPr>
          <p:cNvPr id="38" name="Picture 4" descr="chinese boy icon by netallo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285" y="3011626"/>
            <a:ext cx="2740177" cy="2740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rotWithShape="1">
          <a:blip r:embed="rId7"/>
          <a:srcRect b="23470"/>
          <a:stretch/>
        </p:blipFill>
        <p:spPr>
          <a:xfrm>
            <a:off x="763142" y="63402"/>
            <a:ext cx="10711600" cy="573875"/>
          </a:xfrm>
          <a:prstGeom prst="rect">
            <a:avLst/>
          </a:prstGeom>
        </p:spPr>
      </p:pic>
      <p:grpSp>
        <p:nvGrpSpPr>
          <p:cNvPr id="29" name="Group 28"/>
          <p:cNvGrpSpPr/>
          <p:nvPr/>
        </p:nvGrpSpPr>
        <p:grpSpPr>
          <a:xfrm>
            <a:off x="-244000" y="1236114"/>
            <a:ext cx="1229481" cy="4851318"/>
            <a:chOff x="11113267" y="966680"/>
            <a:chExt cx="1323663" cy="4975775"/>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31" name="Picture 30"/>
            <p:cNvPicPr>
              <a:picLocks noChangeAspect="1"/>
            </p:cNvPicPr>
            <p:nvPr/>
          </p:nvPicPr>
          <p:blipFill>
            <a:blip r:embed="rId4"/>
            <a:stretch>
              <a:fillRect/>
            </a:stretch>
          </p:blipFill>
          <p:spPr>
            <a:xfrm>
              <a:off x="11138369" y="2776269"/>
              <a:ext cx="1298561" cy="1298561"/>
            </a:xfrm>
            <a:prstGeom prst="rect">
              <a:avLst/>
            </a:prstGeom>
          </p:spPr>
        </p:pic>
        <p:pic>
          <p:nvPicPr>
            <p:cNvPr id="32" name="Picture 31"/>
            <p:cNvPicPr>
              <a:picLocks noChangeAspect="1"/>
            </p:cNvPicPr>
            <p:nvPr/>
          </p:nvPicPr>
          <p:blipFill>
            <a:blip r:embed="rId5"/>
            <a:stretch>
              <a:fillRect/>
            </a:stretch>
          </p:blipFill>
          <p:spPr>
            <a:xfrm>
              <a:off x="11132933" y="4643894"/>
              <a:ext cx="1298561" cy="1298561"/>
            </a:xfrm>
            <a:prstGeom prst="rect">
              <a:avLst/>
            </a:prstGeom>
          </p:spPr>
        </p:pic>
      </p:gr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14" y="3018192"/>
            <a:ext cx="1025493" cy="1025493"/>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99984" y="3031408"/>
            <a:ext cx="1275111" cy="1026996"/>
          </a:xfrm>
          <a:prstGeom prst="rect">
            <a:avLst/>
          </a:prstGeom>
        </p:spPr>
      </p:pic>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56488">
            <a:off x="5139383" y="3051080"/>
            <a:ext cx="1313310" cy="1079832"/>
          </a:xfrm>
          <a:prstGeom prst="rect">
            <a:avLst/>
          </a:prstGeom>
        </p:spPr>
      </p:pic>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60153" y="3031030"/>
            <a:ext cx="1047575" cy="1012655"/>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07728" y="3073340"/>
            <a:ext cx="1175589" cy="971819"/>
          </a:xfrm>
          <a:prstGeom prst="rect">
            <a:avLst/>
          </a:prstGeom>
        </p:spPr>
      </p:pic>
      <p:pic>
        <p:nvPicPr>
          <p:cNvPr id="39" name="Picture 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35893" y="3071181"/>
            <a:ext cx="1067681" cy="1055817"/>
          </a:xfrm>
          <a:prstGeom prst="rect">
            <a:avLst/>
          </a:prstGeom>
        </p:spPr>
      </p:pic>
      <p:pic>
        <p:nvPicPr>
          <p:cNvPr id="40" name="Picture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41882" y="4866095"/>
            <a:ext cx="1208129" cy="951903"/>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99984" y="4741039"/>
            <a:ext cx="1245669" cy="1100860"/>
          </a:xfrm>
          <a:prstGeom prst="rect">
            <a:avLst/>
          </a:prstGeom>
        </p:spPr>
      </p:pic>
      <p:pic>
        <p:nvPicPr>
          <p:cNvPr id="57" name="Picture 5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44170" y="4754580"/>
            <a:ext cx="981470" cy="1112674"/>
          </a:xfrm>
          <a:prstGeom prst="rect">
            <a:avLst/>
          </a:prstGeom>
        </p:spPr>
      </p:pic>
      <p:pic>
        <p:nvPicPr>
          <p:cNvPr id="58" name="Picture 5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52025" y="4758981"/>
            <a:ext cx="1009760" cy="1108273"/>
          </a:xfrm>
          <a:prstGeom prst="rect">
            <a:avLst/>
          </a:prstGeom>
        </p:spPr>
      </p:pic>
      <p:pic>
        <p:nvPicPr>
          <p:cNvPr id="59" name="Picture 5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58030" y="4932808"/>
            <a:ext cx="1086678" cy="885190"/>
          </a:xfrm>
          <a:prstGeom prst="rect">
            <a:avLst/>
          </a:prstGeom>
        </p:spPr>
      </p:pic>
      <p:pic>
        <p:nvPicPr>
          <p:cNvPr id="60" name="Picture 5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717797" y="4915079"/>
            <a:ext cx="1045246" cy="911540"/>
          </a:xfrm>
          <a:prstGeom prst="rect">
            <a:avLst/>
          </a:prstGeom>
        </p:spPr>
      </p:pic>
      <p:pic>
        <p:nvPicPr>
          <p:cNvPr id="61" name="Picture 2" descr="chinese girl icon by netalloy"/>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251976" y="3011626"/>
            <a:ext cx="2704952" cy="2704952"/>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272061" y="6241158"/>
            <a:ext cx="11538459" cy="638505"/>
            <a:chOff x="762213" y="6178710"/>
            <a:chExt cx="11538459" cy="638505"/>
          </a:xfrm>
        </p:grpSpPr>
        <p:grpSp>
          <p:nvGrpSpPr>
            <p:cNvPr id="63" name="Group 62"/>
            <p:cNvGrpSpPr/>
            <p:nvPr/>
          </p:nvGrpSpPr>
          <p:grpSpPr>
            <a:xfrm>
              <a:off x="762213" y="6178710"/>
              <a:ext cx="10618728" cy="638505"/>
              <a:chOff x="479615" y="6179180"/>
              <a:chExt cx="10618728" cy="638505"/>
            </a:xfrm>
          </p:grpSpPr>
          <p:pic>
            <p:nvPicPr>
              <p:cNvPr id="65" name="Picture 6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67" name="Picture 6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68" name="Picture 6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69" name="Picture 6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70" name="Picture 6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71" name="Picture 7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72" name="Picture 7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73" name="Picture 7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74" name="Picture 7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75" name="Picture 7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64" name="Picture 6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Tree>
    <p:extLst>
      <p:ext uri="{BB962C8B-B14F-4D97-AF65-F5344CB8AC3E}">
        <p14:creationId xmlns:p14="http://schemas.microsoft.com/office/powerpoint/2010/main" val="30255327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685520" y="749094"/>
            <a:ext cx="10711543" cy="5533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7" name="Group 16"/>
          <p:cNvGrpSpPr/>
          <p:nvPr/>
        </p:nvGrpSpPr>
        <p:grpSpPr>
          <a:xfrm>
            <a:off x="11186823" y="966680"/>
            <a:ext cx="1283245" cy="4851318"/>
            <a:chOff x="11113267" y="966680"/>
            <a:chExt cx="1381546" cy="4975775"/>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9" name="Picture 8"/>
            <p:cNvPicPr>
              <a:picLocks noChangeAspect="1"/>
            </p:cNvPicPr>
            <p:nvPr/>
          </p:nvPicPr>
          <p:blipFill>
            <a:blip r:embed="rId4"/>
            <a:stretch>
              <a:fillRect/>
            </a:stretch>
          </p:blipFill>
          <p:spPr>
            <a:xfrm>
              <a:off x="11138369" y="2776269"/>
              <a:ext cx="1298561" cy="1298561"/>
            </a:xfrm>
            <a:prstGeom prst="rect">
              <a:avLst/>
            </a:prstGeom>
          </p:spPr>
        </p:pic>
        <p:pic>
          <p:nvPicPr>
            <p:cNvPr id="16" name="Picture 15"/>
            <p:cNvPicPr>
              <a:picLocks noChangeAspect="1"/>
            </p:cNvPicPr>
            <p:nvPr/>
          </p:nvPicPr>
          <p:blipFill>
            <a:blip r:embed="rId5"/>
            <a:stretch>
              <a:fillRect/>
            </a:stretch>
          </p:blipFill>
          <p:spPr>
            <a:xfrm>
              <a:off x="11196252" y="4643894"/>
              <a:ext cx="1298561" cy="1298561"/>
            </a:xfrm>
            <a:prstGeom prst="rect">
              <a:avLst/>
            </a:prstGeom>
          </p:spPr>
        </p:pic>
      </p:grpSp>
      <p:sp>
        <p:nvSpPr>
          <p:cNvPr id="38" name="Rounded Rectangular Callout 37"/>
          <p:cNvSpPr/>
          <p:nvPr/>
        </p:nvSpPr>
        <p:spPr>
          <a:xfrm>
            <a:off x="811335" y="883359"/>
            <a:ext cx="10452568" cy="1178903"/>
          </a:xfrm>
          <a:prstGeom prst="wedgeRoundRectCallout">
            <a:avLst>
              <a:gd name="adj1" fmla="val 36612"/>
              <a:gd name="adj2" fmla="val 79308"/>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Kristen ITC" panose="03050502040202030202" pitchFamily="66" charset="0"/>
              </a:rPr>
              <a:t>The animals argued about who was to be first in the cycle of years. They asked the Gods to decide. </a:t>
            </a:r>
            <a:endParaRPr lang="en-GB" sz="3200" dirty="0">
              <a:solidFill>
                <a:prstClr val="white"/>
              </a:solidFill>
            </a:endParaRPr>
          </a:p>
        </p:txBody>
      </p:sp>
      <p:sp>
        <p:nvSpPr>
          <p:cNvPr id="28" name="Rounded Rectangular Callout 27"/>
          <p:cNvSpPr/>
          <p:nvPr/>
        </p:nvSpPr>
        <p:spPr>
          <a:xfrm>
            <a:off x="7745019" y="2520742"/>
            <a:ext cx="2122743" cy="1006055"/>
          </a:xfrm>
          <a:prstGeom prst="wedgeRoundRectCallout">
            <a:avLst>
              <a:gd name="adj1" fmla="val -49164"/>
              <a:gd name="adj2" fmla="val 75523"/>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Kristen ITC" panose="03050502040202030202" pitchFamily="66" charset="0"/>
              </a:rPr>
              <a:t>I should be first.</a:t>
            </a:r>
          </a:p>
        </p:txBody>
      </p:sp>
      <p:sp>
        <p:nvSpPr>
          <p:cNvPr id="29" name="Rounded Rectangular Callout 28"/>
          <p:cNvSpPr/>
          <p:nvPr/>
        </p:nvSpPr>
        <p:spPr>
          <a:xfrm>
            <a:off x="2418116" y="2260730"/>
            <a:ext cx="2015161" cy="940551"/>
          </a:xfrm>
          <a:prstGeom prst="wedgeRoundRectCallout">
            <a:avLst>
              <a:gd name="adj1" fmla="val 51642"/>
              <a:gd name="adj2" fmla="val 90175"/>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Kristen ITC" panose="03050502040202030202" pitchFamily="66" charset="0"/>
              </a:rPr>
              <a:t>No I should !</a:t>
            </a:r>
          </a:p>
        </p:txBody>
      </p:sp>
      <p:sp>
        <p:nvSpPr>
          <p:cNvPr id="30" name="Rounded Rectangular Callout 29"/>
          <p:cNvSpPr/>
          <p:nvPr/>
        </p:nvSpPr>
        <p:spPr>
          <a:xfrm>
            <a:off x="4500658" y="5554506"/>
            <a:ext cx="5744004" cy="688279"/>
          </a:xfrm>
          <a:prstGeom prst="wedgeRoundRectCallout">
            <a:avLst>
              <a:gd name="adj1" fmla="val -39929"/>
              <a:gd name="adj2" fmla="val -92741"/>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Kristen ITC" panose="03050502040202030202" pitchFamily="66" charset="0"/>
              </a:rPr>
              <a:t>But I’m the most important!</a:t>
            </a:r>
          </a:p>
        </p:txBody>
      </p:sp>
      <p:pic>
        <p:nvPicPr>
          <p:cNvPr id="31" name="Picture 4" descr="chinese boy icon by netallo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285" y="3011626"/>
            <a:ext cx="2740177" cy="2740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rotWithShape="1">
          <a:blip r:embed="rId7"/>
          <a:srcRect b="23470"/>
          <a:stretch/>
        </p:blipFill>
        <p:spPr>
          <a:xfrm>
            <a:off x="763142" y="63402"/>
            <a:ext cx="10711600" cy="573875"/>
          </a:xfrm>
          <a:prstGeom prst="rect">
            <a:avLst/>
          </a:prstGeom>
        </p:spPr>
      </p:pic>
      <p:grpSp>
        <p:nvGrpSpPr>
          <p:cNvPr id="34" name="Group 33"/>
          <p:cNvGrpSpPr/>
          <p:nvPr/>
        </p:nvGrpSpPr>
        <p:grpSpPr>
          <a:xfrm>
            <a:off x="-244000" y="1236114"/>
            <a:ext cx="1229481" cy="4851318"/>
            <a:chOff x="11113267" y="966680"/>
            <a:chExt cx="1323663" cy="4975775"/>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267" y="966680"/>
              <a:ext cx="1300682" cy="1300682"/>
            </a:xfrm>
            <a:prstGeom prst="rect">
              <a:avLst/>
            </a:prstGeom>
          </p:spPr>
        </p:pic>
        <p:pic>
          <p:nvPicPr>
            <p:cNvPr id="36" name="Picture 35"/>
            <p:cNvPicPr>
              <a:picLocks noChangeAspect="1"/>
            </p:cNvPicPr>
            <p:nvPr/>
          </p:nvPicPr>
          <p:blipFill>
            <a:blip r:embed="rId4"/>
            <a:stretch>
              <a:fillRect/>
            </a:stretch>
          </p:blipFill>
          <p:spPr>
            <a:xfrm>
              <a:off x="11138369" y="2776269"/>
              <a:ext cx="1298561" cy="1298561"/>
            </a:xfrm>
            <a:prstGeom prst="rect">
              <a:avLst/>
            </a:prstGeom>
          </p:spPr>
        </p:pic>
        <p:pic>
          <p:nvPicPr>
            <p:cNvPr id="37" name="Picture 36"/>
            <p:cNvPicPr>
              <a:picLocks noChangeAspect="1"/>
            </p:cNvPicPr>
            <p:nvPr/>
          </p:nvPicPr>
          <p:blipFill>
            <a:blip r:embed="rId5"/>
            <a:stretch>
              <a:fillRect/>
            </a:stretch>
          </p:blipFill>
          <p:spPr>
            <a:xfrm>
              <a:off x="11132933" y="4643894"/>
              <a:ext cx="1298561" cy="1298561"/>
            </a:xfrm>
            <a:prstGeom prst="rect">
              <a:avLst/>
            </a:prstGeom>
          </p:spPr>
        </p:pic>
      </p:grpSp>
      <p:grpSp>
        <p:nvGrpSpPr>
          <p:cNvPr id="39" name="Group 38"/>
          <p:cNvGrpSpPr/>
          <p:nvPr/>
        </p:nvGrpSpPr>
        <p:grpSpPr>
          <a:xfrm>
            <a:off x="4474665" y="3263745"/>
            <a:ext cx="3144247" cy="2115858"/>
            <a:chOff x="2973588" y="3419471"/>
            <a:chExt cx="3144247" cy="2115858"/>
          </a:xfrm>
        </p:grpSpPr>
        <p:pic>
          <p:nvPicPr>
            <p:cNvPr id="40" name="Picture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8999" y="3432077"/>
              <a:ext cx="611608" cy="611608"/>
            </a:xfrm>
            <a:prstGeom prst="rect">
              <a:avLst/>
            </a:prstGeom>
          </p:spPr>
        </p:pic>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87913" y="3419471"/>
              <a:ext cx="792959" cy="638662"/>
            </a:xfrm>
            <a:prstGeom prst="rect">
              <a:avLst/>
            </a:prstGeom>
          </p:spPr>
        </p:pic>
        <p:pic>
          <p:nvPicPr>
            <p:cNvPr id="42" name="Picture 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56488">
              <a:off x="4601373" y="3431499"/>
              <a:ext cx="770687" cy="633676"/>
            </a:xfrm>
            <a:prstGeom prst="rect">
              <a:avLst/>
            </a:prstGeom>
          </p:spPr>
        </p:pic>
        <p:pic>
          <p:nvPicPr>
            <p:cNvPr id="43" name="Picture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31967" y="3420536"/>
              <a:ext cx="628540" cy="607588"/>
            </a:xfrm>
            <a:prstGeom prst="rect">
              <a:avLst/>
            </a:prstGeom>
          </p:spPr>
        </p:pic>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73312" y="4823477"/>
              <a:ext cx="785159" cy="649064"/>
            </a:xfrm>
            <a:prstGeom prst="rect">
              <a:avLst/>
            </a:prstGeom>
          </p:spPr>
        </p:pic>
        <p:pic>
          <p:nvPicPr>
            <p:cNvPr id="45" name="Picture 4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150" y="4852697"/>
              <a:ext cx="690302" cy="682632"/>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73588" y="4156769"/>
              <a:ext cx="741539" cy="584270"/>
            </a:xfrm>
            <a:prstGeom prst="rect">
              <a:avLst/>
            </a:prstGeom>
          </p:spPr>
        </p:pic>
        <p:pic>
          <p:nvPicPr>
            <p:cNvPr id="47" name="Picture 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24639" y="4114160"/>
              <a:ext cx="800216" cy="707191"/>
            </a:xfrm>
            <a:prstGeom prst="rect">
              <a:avLst/>
            </a:prstGeom>
          </p:spPr>
        </p:pic>
        <p:pic>
          <p:nvPicPr>
            <p:cNvPr id="48" name="Picture 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07194" y="4044894"/>
              <a:ext cx="646166" cy="732546"/>
            </a:xfrm>
            <a:prstGeom prst="rect">
              <a:avLst/>
            </a:prstGeom>
          </p:spPr>
        </p:pic>
        <p:pic>
          <p:nvPicPr>
            <p:cNvPr id="49" name="Picture 4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63335" y="4081234"/>
              <a:ext cx="654500" cy="718353"/>
            </a:xfrm>
            <a:prstGeom prst="rect">
              <a:avLst/>
            </a:prstGeom>
          </p:spPr>
        </p:pic>
        <p:pic>
          <p:nvPicPr>
            <p:cNvPr id="50" name="Picture 4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92511" y="4862382"/>
              <a:ext cx="732128" cy="596380"/>
            </a:xfrm>
            <a:prstGeom prst="rect">
              <a:avLst/>
            </a:prstGeom>
          </p:spPr>
        </p:pic>
        <p:pic>
          <p:nvPicPr>
            <p:cNvPr id="51" name="Picture 5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21504" y="4862382"/>
              <a:ext cx="683858" cy="596380"/>
            </a:xfrm>
            <a:prstGeom prst="rect">
              <a:avLst/>
            </a:prstGeom>
          </p:spPr>
        </p:pic>
      </p:grpSp>
      <p:pic>
        <p:nvPicPr>
          <p:cNvPr id="52" name="Picture 2" descr="chinese girl icon by netalloy"/>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251976" y="3011626"/>
            <a:ext cx="2704952" cy="2704952"/>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p:cNvGrpSpPr/>
          <p:nvPr/>
        </p:nvGrpSpPr>
        <p:grpSpPr>
          <a:xfrm>
            <a:off x="272061" y="6241158"/>
            <a:ext cx="11538459" cy="638505"/>
            <a:chOff x="762213" y="6178710"/>
            <a:chExt cx="11538459" cy="638505"/>
          </a:xfrm>
        </p:grpSpPr>
        <p:grpSp>
          <p:nvGrpSpPr>
            <p:cNvPr id="54" name="Group 53"/>
            <p:cNvGrpSpPr/>
            <p:nvPr/>
          </p:nvGrpSpPr>
          <p:grpSpPr>
            <a:xfrm>
              <a:off x="762213" y="6178710"/>
              <a:ext cx="10618728" cy="638505"/>
              <a:chOff x="479615" y="6179180"/>
              <a:chExt cx="10618728" cy="638505"/>
            </a:xfrm>
          </p:grpSpPr>
          <p:pic>
            <p:nvPicPr>
              <p:cNvPr id="56" name="Picture 5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615" y="6228934"/>
                <a:ext cx="480133" cy="480133"/>
              </a:xfrm>
              <a:prstGeom prst="rect">
                <a:avLst/>
              </a:prstGeom>
            </p:spPr>
          </p:pic>
          <p:pic>
            <p:nvPicPr>
              <p:cNvPr id="57" name="Picture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7841" y="6239556"/>
                <a:ext cx="635472" cy="511820"/>
              </a:xfrm>
              <a:prstGeom prst="rect">
                <a:avLst/>
              </a:prstGeom>
            </p:spPr>
          </p:pic>
          <p:pic>
            <p:nvPicPr>
              <p:cNvPr id="58" name="Picture 5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56488">
                <a:off x="2422364" y="6256020"/>
                <a:ext cx="594852" cy="489100"/>
              </a:xfrm>
              <a:prstGeom prst="rect">
                <a:avLst/>
              </a:prstGeom>
            </p:spPr>
          </p:pic>
          <p:pic>
            <p:nvPicPr>
              <p:cNvPr id="59" name="Picture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37773" y="6261709"/>
                <a:ext cx="502575" cy="485822"/>
              </a:xfrm>
              <a:prstGeom prst="rect">
                <a:avLst/>
              </a:prstGeom>
            </p:spPr>
          </p:pic>
          <p:pic>
            <p:nvPicPr>
              <p:cNvPr id="60" name="Picture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14085" y="6234530"/>
                <a:ext cx="654613" cy="541146"/>
              </a:xfrm>
              <a:prstGeom prst="rect">
                <a:avLst/>
              </a:prstGeom>
            </p:spPr>
          </p:pic>
          <p:pic>
            <p:nvPicPr>
              <p:cNvPr id="61" name="Picture 6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93098" y="6266256"/>
                <a:ext cx="557625" cy="551429"/>
              </a:xfrm>
              <a:prstGeom prst="rect">
                <a:avLst/>
              </a:prstGeom>
            </p:spPr>
          </p:pic>
          <p:pic>
            <p:nvPicPr>
              <p:cNvPr id="62" name="Picture 6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87400" y="6252115"/>
                <a:ext cx="676557" cy="533069"/>
              </a:xfrm>
              <a:prstGeom prst="rect">
                <a:avLst/>
              </a:prstGeom>
            </p:spPr>
          </p:pic>
          <p:pic>
            <p:nvPicPr>
              <p:cNvPr id="63" name="Picture 6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52227" y="6205727"/>
                <a:ext cx="655895" cy="579647"/>
              </a:xfrm>
              <a:prstGeom prst="rect">
                <a:avLst/>
              </a:prstGeom>
            </p:spPr>
          </p:pic>
          <p:pic>
            <p:nvPicPr>
              <p:cNvPr id="64" name="Picture 6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78471" y="6179180"/>
                <a:ext cx="539687" cy="611833"/>
              </a:xfrm>
              <a:prstGeom prst="rect">
                <a:avLst/>
              </a:prstGeom>
            </p:spPr>
          </p:pic>
          <p:pic>
            <p:nvPicPr>
              <p:cNvPr id="65" name="Picture 6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89381" y="6208417"/>
                <a:ext cx="521243" cy="572096"/>
              </a:xfrm>
              <a:prstGeom prst="rect">
                <a:avLst/>
              </a:prstGeom>
            </p:spPr>
          </p:pic>
          <p:pic>
            <p:nvPicPr>
              <p:cNvPr id="66" name="Picture 6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506797" y="6284178"/>
                <a:ext cx="591546" cy="481864"/>
              </a:xfrm>
              <a:prstGeom prst="rect">
                <a:avLst/>
              </a:prstGeom>
            </p:spPr>
          </p:pic>
        </p:grpSp>
        <p:pic>
          <p:nvPicPr>
            <p:cNvPr id="55" name="Picture 5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749475" y="6294517"/>
              <a:ext cx="551197" cy="480689"/>
            </a:xfrm>
            <a:prstGeom prst="rect">
              <a:avLst/>
            </a:prstGeom>
          </p:spPr>
        </p:pic>
      </p:grpSp>
    </p:spTree>
    <p:extLst>
      <p:ext uri="{BB962C8B-B14F-4D97-AF65-F5344CB8AC3E}">
        <p14:creationId xmlns:p14="http://schemas.microsoft.com/office/powerpoint/2010/main" val="378180096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D50D99C5E3134196AE108D2A0D1A26" ma:contentTypeVersion="10" ma:contentTypeDescription="Create a new document." ma:contentTypeScope="" ma:versionID="44efba5089e74fc1917c94edeb229990">
  <xsd:schema xmlns:xsd="http://www.w3.org/2001/XMLSchema" xmlns:xs="http://www.w3.org/2001/XMLSchema" xmlns:p="http://schemas.microsoft.com/office/2006/metadata/properties" xmlns:ns2="6f9cc871-16d2-4f9d-b8bb-ac2d9620045b" targetNamespace="http://schemas.microsoft.com/office/2006/metadata/properties" ma:root="true" ma:fieldsID="f88b96a44bbbbafbb3f1dd8763f14d40" ns2:_="">
    <xsd:import namespace="6f9cc871-16d2-4f9d-b8bb-ac2d962004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9cc871-16d2-4f9d-b8bb-ac2d96200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028C6D-4DBD-4FF1-91F7-E70F6E3D77B9}"/>
</file>

<file path=customXml/itemProps2.xml><?xml version="1.0" encoding="utf-8"?>
<ds:datastoreItem xmlns:ds="http://schemas.openxmlformats.org/officeDocument/2006/customXml" ds:itemID="{6B7F348D-C288-4706-B18E-A603718F7328}"/>
</file>

<file path=customXml/itemProps3.xml><?xml version="1.0" encoding="utf-8"?>
<ds:datastoreItem xmlns:ds="http://schemas.openxmlformats.org/officeDocument/2006/customXml" ds:itemID="{D2AC622B-70DC-48C1-B2A4-1964A3590B94}"/>
</file>

<file path=docProps/app.xml><?xml version="1.0" encoding="utf-8"?>
<Properties xmlns="http://schemas.openxmlformats.org/officeDocument/2006/extended-properties" xmlns:vt="http://schemas.openxmlformats.org/officeDocument/2006/docPropsVTypes">
  <TotalTime>18</TotalTime>
  <Words>563</Words>
  <Application>Microsoft Office PowerPoint</Application>
  <PresentationFormat>Widescreen</PresentationFormat>
  <Paragraphs>118</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Arial</vt:lpstr>
      <vt:lpstr>Calibri</vt:lpstr>
      <vt:lpstr>Calibri Light</vt:lpstr>
      <vt:lpstr>Footlight MT Light</vt:lpstr>
      <vt:lpstr>KBSticktoIt</vt:lpstr>
      <vt:lpstr>KG Miss Kindergarten</vt:lpstr>
      <vt:lpstr>Kristen ITC</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Maddocks</dc:creator>
  <cp:lastModifiedBy>Sarah Webb</cp:lastModifiedBy>
  <cp:revision>4</cp:revision>
  <dcterms:created xsi:type="dcterms:W3CDTF">2018-01-15T06:57:22Z</dcterms:created>
  <dcterms:modified xsi:type="dcterms:W3CDTF">2021-02-03T22:25:57Z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0x01010063D50D99C5E3134196AE108D2A0D1A26</vt:lpwstr>
  </property>
</Properties>
</file>